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1" r:id="rId2"/>
    <p:sldMasterId id="2147483713" r:id="rId3"/>
    <p:sldMasterId id="2147483725" r:id="rId4"/>
    <p:sldMasterId id="2147483749" r:id="rId5"/>
    <p:sldMasterId id="2147483773" r:id="rId6"/>
  </p:sldMasterIdLst>
  <p:sldIdLst>
    <p:sldId id="256" r:id="rId7"/>
    <p:sldId id="262" r:id="rId8"/>
    <p:sldId id="263" r:id="rId9"/>
    <p:sldId id="264" r:id="rId10"/>
    <p:sldId id="270" r:id="rId11"/>
    <p:sldId id="269" r:id="rId12"/>
    <p:sldId id="289" r:id="rId13"/>
    <p:sldId id="306" r:id="rId14"/>
    <p:sldId id="290" r:id="rId15"/>
    <p:sldId id="302" r:id="rId16"/>
    <p:sldId id="291" r:id="rId17"/>
    <p:sldId id="307" r:id="rId18"/>
    <p:sldId id="292" r:id="rId19"/>
    <p:sldId id="305" r:id="rId20"/>
    <p:sldId id="297" r:id="rId21"/>
    <p:sldId id="308" r:id="rId22"/>
    <p:sldId id="298" r:id="rId23"/>
    <p:sldId id="304" r:id="rId24"/>
    <p:sldId id="299" r:id="rId25"/>
    <p:sldId id="309" r:id="rId26"/>
    <p:sldId id="300" r:id="rId27"/>
    <p:sldId id="303" r:id="rId28"/>
    <p:sldId id="301" r:id="rId29"/>
    <p:sldId id="310" r:id="rId30"/>
    <p:sldId id="266" r:id="rId31"/>
    <p:sldId id="257" r:id="rId32"/>
    <p:sldId id="267" r:id="rId33"/>
  </p:sldIdLst>
  <p:sldSz cx="12192000" cy="6858000"/>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47" autoAdjust="0"/>
    <p:restoredTop sz="94660"/>
  </p:normalViewPr>
  <p:slideViewPr>
    <p:cSldViewPr snapToGrid="0">
      <p:cViewPr>
        <p:scale>
          <a:sx n="60" d="100"/>
          <a:sy n="60" d="100"/>
        </p:scale>
        <p:origin x="-504"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3"/>
            <a:ext cx="2743200" cy="4487333"/>
          </a:xfrm>
        </p:spPr>
        <p:txBody>
          <a:bodyPr vert="eaVert" anchor="ctr"/>
          <a:lstStyle>
            <a:lvl1pPr algn="l">
              <a:defRPr>
                <a:solidFill>
                  <a:schemeClr val="tx2"/>
                </a:solidFil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1189103" y="5617774"/>
            <a:ext cx="9843913"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319945" y="1016990"/>
            <a:ext cx="9572977"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20809" y="1009663"/>
            <a:ext cx="9572977"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1026031" y="702069"/>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10568399" y="655232"/>
            <a:ext cx="566928" cy="755904"/>
          </a:xfrm>
          <a:prstGeom prst="rect">
            <a:avLst/>
          </a:prstGeom>
          <a:noFill/>
        </p:spPr>
      </p:pic>
      <p:sp>
        <p:nvSpPr>
          <p:cNvPr id="2" name="Title 1"/>
          <p:cNvSpPr>
            <a:spLocks noGrp="1"/>
          </p:cNvSpPr>
          <p:nvPr>
            <p:ph type="ctrTitle"/>
          </p:nvPr>
        </p:nvSpPr>
        <p:spPr>
          <a:xfrm>
            <a:off x="2302934" y="1794935"/>
            <a:ext cx="7631291" cy="1828090"/>
          </a:xfrm>
        </p:spPr>
        <p:txBody>
          <a:bodyPr anchor="b">
            <a:normAutofit/>
          </a:bodyPr>
          <a:lstStyle>
            <a:lvl1pPr>
              <a:defRPr sz="4800"/>
            </a:lvl1pPr>
          </a:lstStyle>
          <a:p>
            <a:r>
              <a:rPr lang="zh-TW" altLang="en-US" smtClean="0"/>
              <a:t>按一下以編輯母片標題樣式</a:t>
            </a:r>
            <a:endParaRPr lang="en-US"/>
          </a:p>
        </p:txBody>
      </p:sp>
      <p:sp>
        <p:nvSpPr>
          <p:cNvPr id="3" name="Subtitle 2"/>
          <p:cNvSpPr>
            <a:spLocks noGrp="1"/>
          </p:cNvSpPr>
          <p:nvPr>
            <p:ph type="subTitle" idx="1"/>
          </p:nvPr>
        </p:nvSpPr>
        <p:spPr>
          <a:xfrm>
            <a:off x="2302942" y="3736622"/>
            <a:ext cx="761623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a:xfrm>
            <a:off x="9027571" y="5357605"/>
            <a:ext cx="1618428" cy="365125"/>
          </a:xfrm>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a:xfrm>
            <a:off x="1565401" y="5357605"/>
            <a:ext cx="6713127" cy="365125"/>
          </a:xfrm>
        </p:spPr>
        <p:txBody>
          <a:bodyPr/>
          <a:lstStyle/>
          <a:p>
            <a:endParaRPr lang="zh-HK" altLang="en-US"/>
          </a:p>
        </p:txBody>
      </p:sp>
      <p:sp>
        <p:nvSpPr>
          <p:cNvPr id="6" name="Slide Number Placeholder 5"/>
          <p:cNvSpPr>
            <a:spLocks noGrp="1"/>
          </p:cNvSpPr>
          <p:nvPr>
            <p:ph type="sldNum" sz="quarter" idx="12"/>
          </p:nvPr>
        </p:nvSpPr>
        <p:spPr>
          <a:xfrm>
            <a:off x="8285249" y="5357605"/>
            <a:ext cx="738697" cy="365125"/>
          </a:xfrm>
        </p:spPr>
        <p:txBody>
          <a:bodyPr/>
          <a:lstStyle>
            <a:lvl1pPr algn="ctr">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1926640" y="2239443"/>
            <a:ext cx="8338725" cy="1362075"/>
          </a:xfrm>
        </p:spPr>
        <p:txBody>
          <a:bodyPr anchor="b"/>
          <a:lstStyle>
            <a:lvl1pPr algn="ctr">
              <a:defRPr sz="4000" b="0" cap="none" baseline="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41698" y="3725347"/>
            <a:ext cx="8308623"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1731264" y="2121407"/>
            <a:ext cx="4267200" cy="360273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217920" y="2119313"/>
            <a:ext cx="4267200" cy="360521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2077168" y="2122312"/>
            <a:ext cx="391936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5" name="Text Placeholder 4"/>
          <p:cNvSpPr>
            <a:spLocks noGrp="1"/>
          </p:cNvSpPr>
          <p:nvPr>
            <p:ph type="body" sz="quarter" idx="3"/>
          </p:nvPr>
        </p:nvSpPr>
        <p:spPr>
          <a:xfrm>
            <a:off x="6547559" y="2122311"/>
            <a:ext cx="3925824"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11" name="Content Placeholder 10"/>
          <p:cNvSpPr>
            <a:spLocks noGrp="1"/>
          </p:cNvSpPr>
          <p:nvPr>
            <p:ph sz="quarter" idx="13"/>
          </p:nvPr>
        </p:nvSpPr>
        <p:spPr>
          <a:xfrm>
            <a:off x="1731264" y="2944368"/>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3" name="Content Placeholder 12"/>
          <p:cNvSpPr>
            <a:spLocks noGrp="1"/>
          </p:cNvSpPr>
          <p:nvPr>
            <p:ph sz="quarter" idx="14"/>
          </p:nvPr>
        </p:nvSpPr>
        <p:spPr>
          <a:xfrm>
            <a:off x="6193535" y="2944813"/>
            <a:ext cx="4303776" cy="2779776"/>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5958505"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5961897" y="603504"/>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8948"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999753" y="576072"/>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8635" y="2020055"/>
            <a:ext cx="4086436" cy="1503037"/>
          </a:xfrm>
        </p:spPr>
        <p:txBody>
          <a:bodyPr anchor="b">
            <a:normAutofit/>
          </a:bodyPr>
          <a:lstStyle>
            <a:lvl1pPr algn="ctr">
              <a:defRPr sz="2400" b="0"/>
            </a:lvl1pPr>
          </a:lstStyle>
          <a:p>
            <a:r>
              <a:rPr lang="zh-TW" altLang="en-US" smtClean="0"/>
              <a:t>按一下以編輯母片標題樣式</a:t>
            </a:r>
            <a:endParaRPr lang="en-US"/>
          </a:p>
        </p:txBody>
      </p:sp>
      <p:sp>
        <p:nvSpPr>
          <p:cNvPr id="3" name="Content Placeholder 2"/>
          <p:cNvSpPr>
            <a:spLocks noGrp="1"/>
          </p:cNvSpPr>
          <p:nvPr>
            <p:ph idx="1"/>
          </p:nvPr>
        </p:nvSpPr>
        <p:spPr>
          <a:xfrm rot="60000">
            <a:off x="6472389" y="1150993"/>
            <a:ext cx="4027723"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rot="-60000">
            <a:off x="1530835" y="3623748"/>
            <a:ext cx="4065188"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55599" y="5885685"/>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14" y="5829274"/>
            <a:ext cx="4696809" cy="365125"/>
          </a:xfrm>
        </p:spPr>
        <p:txBody>
          <a:bodyPr/>
          <a:lstStyle/>
          <a:p>
            <a:endParaRPr lang="zh-HK" altLang="en-US"/>
          </a:p>
        </p:txBody>
      </p:sp>
      <p:sp>
        <p:nvSpPr>
          <p:cNvPr id="7" name="Slide Number Placeholder 6"/>
          <p:cNvSpPr>
            <a:spLocks noGrp="1"/>
          </p:cNvSpPr>
          <p:nvPr>
            <p:ph type="sldNum" sz="quarter" idx="12"/>
          </p:nvPr>
        </p:nvSpPr>
        <p:spPr>
          <a:xfrm rot="60000">
            <a:off x="10076426" y="5896974"/>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7" name="Title 6"/>
          <p:cNvSpPr>
            <a:spLocks noGrp="1"/>
          </p:cNvSpPr>
          <p:nvPr>
            <p:ph type="title"/>
          </p:nvPr>
        </p:nvSpPr>
        <p:spPr/>
        <p:txBody>
          <a:bodyPr/>
          <a:lstStyle/>
          <a:p>
            <a:r>
              <a:rPr lang="zh-TW" altLang="en-US" smtClean="0"/>
              <a:t>按一下以編輯母片標題樣式</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8" name="Group 15"/>
          <p:cNvGrpSpPr/>
          <p:nvPr/>
        </p:nvGrpSpPr>
        <p:grpSpPr>
          <a:xfrm>
            <a:off x="0" y="0"/>
            <a:ext cx="12192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842903" y="6058038"/>
            <a:ext cx="102954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998948" y="576868"/>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993420" y="575769"/>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5958505" y="605163"/>
            <a:ext cx="505192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5953033" y="603920"/>
            <a:ext cx="505192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3161475" y="293953"/>
            <a:ext cx="757108"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467351" y="238675"/>
            <a:ext cx="566928" cy="755904"/>
          </a:xfrm>
          <a:prstGeom prst="rect">
            <a:avLst/>
          </a:prstGeom>
          <a:noFill/>
        </p:spPr>
      </p:pic>
      <p:sp>
        <p:nvSpPr>
          <p:cNvPr id="2" name="Title 1"/>
          <p:cNvSpPr>
            <a:spLocks noGrp="1"/>
          </p:cNvSpPr>
          <p:nvPr>
            <p:ph type="title"/>
          </p:nvPr>
        </p:nvSpPr>
        <p:spPr>
          <a:xfrm rot="-60000">
            <a:off x="1475232" y="2020824"/>
            <a:ext cx="4084320" cy="1499616"/>
          </a:xfrm>
        </p:spPr>
        <p:txBody>
          <a:bodyPr anchor="b">
            <a:normAutofit/>
          </a:bodyPr>
          <a:lstStyle>
            <a:lvl1pPr algn="ctr">
              <a:defRPr sz="2400" b="0"/>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rot="60000">
            <a:off x="6531495" y="1207272"/>
            <a:ext cx="3885151"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a:p>
        </p:txBody>
      </p:sp>
      <p:sp>
        <p:nvSpPr>
          <p:cNvPr id="4" name="Text Placeholder 3"/>
          <p:cNvSpPr>
            <a:spLocks noGrp="1"/>
          </p:cNvSpPr>
          <p:nvPr>
            <p:ph type="body" sz="half" idx="2"/>
          </p:nvPr>
        </p:nvSpPr>
        <p:spPr>
          <a:xfrm rot="-60000">
            <a:off x="1536192" y="3621024"/>
            <a:ext cx="4059936"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a:xfrm rot="60000">
            <a:off x="8461251" y="5888750"/>
            <a:ext cx="1618428" cy="365125"/>
          </a:xfrm>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a:xfrm rot="-60000">
            <a:off x="1219434" y="5831050"/>
            <a:ext cx="4425391" cy="365125"/>
          </a:xfrm>
        </p:spPr>
        <p:txBody>
          <a:bodyPr/>
          <a:lstStyle/>
          <a:p>
            <a:endParaRPr lang="zh-HK" altLang="en-US"/>
          </a:p>
        </p:txBody>
      </p:sp>
      <p:sp>
        <p:nvSpPr>
          <p:cNvPr id="7" name="Slide Number Placeholder 6"/>
          <p:cNvSpPr>
            <a:spLocks noGrp="1"/>
          </p:cNvSpPr>
          <p:nvPr>
            <p:ph type="sldNum" sz="quarter" idx="12"/>
          </p:nvPr>
        </p:nvSpPr>
        <p:spPr>
          <a:xfrm rot="60000">
            <a:off x="10082794" y="5900039"/>
            <a:ext cx="738697" cy="365125"/>
          </a:xfrm>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nchor="ct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10" y="925703"/>
            <a:ext cx="1907823" cy="4763911"/>
          </a:xfrm>
        </p:spPr>
        <p:txBody>
          <a:bodyPr vert="eaVert"/>
          <a:lstStyle>
            <a:lvl1pPr algn="l">
              <a:defRPr/>
            </a:lvl1p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730970" y="1106325"/>
            <a:ext cx="6905039" cy="4402667"/>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7" name="矩形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3149600" y="4038600"/>
            <a:ext cx="8636000" cy="1828800"/>
          </a:xfrm>
        </p:spPr>
        <p:txBody>
          <a:bodyPr anchor="b"/>
          <a:lstStyle>
            <a:lvl1pPr>
              <a:defRPr cap="all" baseline="0"/>
            </a:lvl1pPr>
          </a:lstStyle>
          <a:p>
            <a:r>
              <a:rPr kumimoji="0" lang="zh-TW" altLang="en-US" smtClean="0"/>
              <a:t>按一下以編輯母片標題樣式</a:t>
            </a:r>
            <a:endParaRPr kumimoji="0" lang="en-US"/>
          </a:p>
        </p:txBody>
      </p:sp>
      <p:sp>
        <p:nvSpPr>
          <p:cNvPr id="9" name="副標題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952FEB99-4BA1-4A8E-B351-3B305E8122C5}" type="datetimeFigureOut">
              <a:rPr lang="zh-HK" altLang="en-US" smtClean="0"/>
              <a:t>2/8/2024</a:t>
            </a:fld>
            <a:endParaRPr lang="zh-HK" altLang="en-US"/>
          </a:p>
        </p:txBody>
      </p:sp>
      <p:sp>
        <p:nvSpPr>
          <p:cNvPr id="17" name="頁尾版面配置區 16"/>
          <p:cNvSpPr>
            <a:spLocks noGrp="1"/>
          </p:cNvSpPr>
          <p:nvPr>
            <p:ph type="ftr" sz="quarter" idx="11"/>
          </p:nvPr>
        </p:nvSpPr>
        <p:spPr>
          <a:xfrm>
            <a:off x="2780524" y="236551"/>
            <a:ext cx="7823200" cy="365125"/>
          </a:xfrm>
        </p:spPr>
        <p:txBody>
          <a:bodyPr/>
          <a:lstStyle>
            <a:lvl1pPr algn="r">
              <a:defRPr>
                <a:solidFill>
                  <a:schemeClr val="tx2"/>
                </a:solidFill>
              </a:defRPr>
            </a:lvl1pPr>
          </a:lstStyle>
          <a:p>
            <a:endParaRPr lang="zh-HK" altLang="en-US"/>
          </a:p>
        </p:txBody>
      </p:sp>
      <p:sp>
        <p:nvSpPr>
          <p:cNvPr id="29" name="投影片編號版面配置區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16864" y="228600"/>
            <a:ext cx="10871200" cy="990600"/>
          </a:xfrm>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8" name="內容版面配置區 7"/>
          <p:cNvSpPr>
            <a:spLocks noGrp="1"/>
          </p:cNvSpPr>
          <p:nvPr>
            <p:ph sz="quarter" idx="1"/>
          </p:nvPr>
        </p:nvSpPr>
        <p:spPr>
          <a:xfrm>
            <a:off x="816864" y="1600200"/>
            <a:ext cx="10871200" cy="44958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3" name="文字版面配置區 2"/>
          <p:cNvSpPr>
            <a:spLocks noGrp="1"/>
          </p:cNvSpPr>
          <p:nvPr>
            <p:ph type="body" idx="1"/>
          </p:nvPr>
        </p:nvSpPr>
        <p:spPr>
          <a:xfrm>
            <a:off x="1828803"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7" name="矩形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zh-TW" altLang="en-US" smtClean="0"/>
              <a:t>按一下以編輯母片標題樣式</a:t>
            </a:r>
            <a:endParaRPr kumimoji="0" lang="en-US"/>
          </a:p>
        </p:txBody>
      </p:sp>
      <p:sp>
        <p:nvSpPr>
          <p:cNvPr id="12" name="日期版面配置區 1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p:txBody>
          <a:bodyPr/>
          <a:lstStyle/>
          <a:p>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9" name="內容版面配置區 8"/>
          <p:cNvSpPr>
            <a:spLocks noGrp="1"/>
          </p:cNvSpPr>
          <p:nvPr>
            <p:ph sz="quarter" idx="1"/>
          </p:nvPr>
        </p:nvSpPr>
        <p:spPr>
          <a:xfrm>
            <a:off x="812800"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6459868" y="1589567"/>
            <a:ext cx="518160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8" name="日期版面配置區 7"/>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0" name="投影片編號版面配置區 9"/>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2" name="頁尾版面配置區 11"/>
          <p:cNvSpPr>
            <a:spLocks noGrp="1"/>
          </p:cNvSpPr>
          <p:nvPr>
            <p:ph type="ftr" sz="quarter" idx="17"/>
          </p:nvPr>
        </p:nvSpPr>
        <p:spPr/>
        <p:txBody>
          <a:bodyPr rtlCol="0"/>
          <a:lstStyle/>
          <a:p>
            <a:endParaRPr lang="zh-HK"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711200" y="273050"/>
            <a:ext cx="10871200" cy="869950"/>
          </a:xfrm>
        </p:spPr>
        <p:txBody>
          <a:bodyPr anchor="ctr"/>
          <a:lstStyle>
            <a:lvl1pPr>
              <a:defRPr/>
            </a:lvl1pPr>
          </a:lstStyle>
          <a:p>
            <a:r>
              <a:rPr kumimoji="0" lang="zh-TW" altLang="en-US" smtClean="0"/>
              <a:t>按一下以編輯母片標題樣式</a:t>
            </a:r>
            <a:endParaRPr kumimoji="0" lang="en-US"/>
          </a:p>
        </p:txBody>
      </p:sp>
      <p:sp>
        <p:nvSpPr>
          <p:cNvPr id="11" name="內容版面配置區 10"/>
          <p:cNvSpPr>
            <a:spLocks noGrp="1"/>
          </p:cNvSpPr>
          <p:nvPr>
            <p:ph sz="quarter" idx="2"/>
          </p:nvPr>
        </p:nvSpPr>
        <p:spPr>
          <a:xfrm>
            <a:off x="812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quarter" idx="4"/>
          </p:nvPr>
        </p:nvSpPr>
        <p:spPr>
          <a:xfrm>
            <a:off x="6400800" y="2438400"/>
            <a:ext cx="5181600" cy="35814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日期版面配置區 9"/>
          <p:cNvSpPr>
            <a:spLocks noGrp="1"/>
          </p:cNvSpPr>
          <p:nvPr>
            <p:ph type="dt" sz="half" idx="15"/>
          </p:nvPr>
        </p:nvSpPr>
        <p:spPr/>
        <p:txBody>
          <a:bodyPr rtlCol="0"/>
          <a:lstStyle/>
          <a:p>
            <a:fld id="{952FEB99-4BA1-4A8E-B351-3B305E8122C5}" type="datetimeFigureOut">
              <a:rPr lang="zh-HK" altLang="en-US" smtClean="0"/>
              <a:t>2/8/2024</a:t>
            </a:fld>
            <a:endParaRPr lang="zh-HK" altLang="en-US"/>
          </a:p>
        </p:txBody>
      </p:sp>
      <p:sp>
        <p:nvSpPr>
          <p:cNvPr id="12" name="投影片編號版面配置區 11"/>
          <p:cNvSpPr>
            <a:spLocks noGrp="1"/>
          </p:cNvSpPr>
          <p:nvPr>
            <p:ph type="sldNum" sz="quarter" idx="16"/>
          </p:nvPr>
        </p:nvSpPr>
        <p:spPr/>
        <p:txBody>
          <a:bodyPr rtlCol="0"/>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7"/>
          </p:nvPr>
        </p:nvSpPr>
        <p:spPr/>
        <p:txBody>
          <a:bodyPr rtlCol="0"/>
          <a:lstStyle/>
          <a:p>
            <a:endParaRPr lang="zh-HK" altLang="en-US"/>
          </a:p>
        </p:txBody>
      </p:sp>
      <p:sp>
        <p:nvSpPr>
          <p:cNvPr id="16" name="文字版面配置區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
        <p:nvSpPr>
          <p:cNvPr id="15" name="文字版面配置區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zh-TW" altLang="en-US" smtClean="0"/>
              <a:t>按一下以編輯母片文字樣式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a:xfrm>
            <a:off x="0" y="6248400"/>
            <a:ext cx="711200" cy="381000"/>
          </a:xfrm>
        </p:spPr>
        <p:txBody>
          <a:bodyPr/>
          <a:lstStyle>
            <a:lvl1pPr>
              <a:defRPr>
                <a:solidFill>
                  <a:schemeClr val="tx2"/>
                </a:solidFill>
              </a:defRPr>
            </a:lvl1pPr>
          </a:lstStyle>
          <a:p>
            <a:fld id="{E2612DF1-4DF7-447B-B1B9-2AF9F0AC3CAA}" type="slidenum">
              <a:rPr lang="zh-HK" altLang="en-US" smtClean="0"/>
              <a:t>‹#›</a:t>
            </a:fld>
            <a:endParaRPr lang="zh-HK"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9"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35"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21" y="4074187"/>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12800" y="273050"/>
            <a:ext cx="10769600" cy="869950"/>
          </a:xfrm>
        </p:spPr>
        <p:txBody>
          <a:bodyPr anchor="ctr"/>
          <a:lstStyle>
            <a:lvl1pPr algn="l">
              <a:buNone/>
              <a:defRPr sz="4400" b="0"/>
            </a:lvl1p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lvl1pPr>
              <a:defRPr>
                <a:solidFill>
                  <a:srgbClr val="FFFFFF"/>
                </a:solidFill>
              </a:defRPr>
            </a:lvl1pPr>
          </a:lstStyle>
          <a:p>
            <a:fld id="{E2612DF1-4DF7-447B-B1B9-2AF9F0AC3CAA}" type="slidenum">
              <a:rPr lang="zh-HK" altLang="en-US" smtClean="0"/>
              <a:t>‹#›</a:t>
            </a:fld>
            <a:endParaRPr lang="zh-HK" altLang="en-US"/>
          </a:p>
        </p:txBody>
      </p:sp>
      <p:sp>
        <p:nvSpPr>
          <p:cNvPr id="3" name="文字版面配置區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9" name="內容版面配置區 8"/>
          <p:cNvSpPr>
            <a:spLocks noGrp="1"/>
          </p:cNvSpPr>
          <p:nvPr>
            <p:ph sz="quarter" idx="1"/>
          </p:nvPr>
        </p:nvSpPr>
        <p:spPr>
          <a:xfrm>
            <a:off x="3149600" y="1752600"/>
            <a:ext cx="8534400" cy="44196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bg>
      <p:bgRef idx="1003">
        <a:schemeClr val="bg2"/>
      </p:bgRef>
    </p:bg>
    <p:spTree>
      <p:nvGrpSpPr>
        <p:cNvPr id="1" name=""/>
        <p:cNvGrpSpPr/>
        <p:nvPr/>
      </p:nvGrpSpPr>
      <p:grpSpPr>
        <a:xfrm>
          <a:off x="0" y="0"/>
          <a:ext cx="0" cy="0"/>
          <a:chOff x="0" y="0"/>
          <a:chExt cx="0" cy="0"/>
        </a:xfrm>
      </p:grpSpPr>
      <p:sp>
        <p:nvSpPr>
          <p:cNvPr id="4" name="文字版面配置區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zh-TW" altLang="en-US" smtClean="0"/>
              <a:t>按一下以編輯母片文字樣式</a:t>
            </a:r>
          </a:p>
        </p:txBody>
      </p:sp>
      <p:sp>
        <p:nvSpPr>
          <p:cNvPr id="8" name="矩形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zh-TW" altLang="en-US" smtClean="0"/>
              <a:t>按一下以編輯母片標題樣式</a:t>
            </a:r>
            <a:endParaRPr kumimoji="0" lang="en-US"/>
          </a:p>
        </p:txBody>
      </p:sp>
      <p:sp>
        <p:nvSpPr>
          <p:cNvPr id="11" name="矩形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日期版面配置區 11"/>
          <p:cNvSpPr>
            <a:spLocks noGrp="1"/>
          </p:cNvSpPr>
          <p:nvPr>
            <p:ph type="dt" sz="half" idx="10"/>
          </p:nvPr>
        </p:nvSpPr>
        <p:spPr>
          <a:xfrm>
            <a:off x="8331200" y="6248413"/>
            <a:ext cx="3556000" cy="365125"/>
          </a:xfrm>
        </p:spPr>
        <p:txBody>
          <a:bodyPr rtlCol="0"/>
          <a:lstStyle/>
          <a:p>
            <a:fld id="{952FEB99-4BA1-4A8E-B351-3B305E8122C5}" type="datetimeFigureOut">
              <a:rPr lang="zh-HK" altLang="en-US" smtClean="0"/>
              <a:t>2/8/2024</a:t>
            </a:fld>
            <a:endParaRPr lang="zh-HK" altLang="en-US"/>
          </a:p>
        </p:txBody>
      </p:sp>
      <p:sp>
        <p:nvSpPr>
          <p:cNvPr id="13" name="投影片編號版面配置區 12"/>
          <p:cNvSpPr>
            <a:spLocks noGrp="1"/>
          </p:cNvSpPr>
          <p:nvPr>
            <p:ph type="sldNum" sz="quarter" idx="11"/>
          </p:nvPr>
        </p:nvSpPr>
        <p:spPr>
          <a:xfrm>
            <a:off x="0" y="4667249"/>
            <a:ext cx="1930400" cy="663578"/>
          </a:xfrm>
        </p:spPr>
        <p:txBody>
          <a:bodyPr rtlCol="0"/>
          <a:lstStyle>
            <a:lvl1pPr>
              <a:defRPr sz="2800"/>
            </a:lvl1pPr>
          </a:lstStyle>
          <a:p>
            <a:fld id="{E2612DF1-4DF7-447B-B1B9-2AF9F0AC3CAA}" type="slidenum">
              <a:rPr lang="zh-HK" altLang="en-US" smtClean="0"/>
              <a:t>‹#›</a:t>
            </a:fld>
            <a:endParaRPr lang="zh-HK" altLang="en-US"/>
          </a:p>
        </p:txBody>
      </p:sp>
      <p:sp>
        <p:nvSpPr>
          <p:cNvPr id="14" name="頁尾版面配置區 13"/>
          <p:cNvSpPr>
            <a:spLocks noGrp="1"/>
          </p:cNvSpPr>
          <p:nvPr>
            <p:ph type="ftr" sz="quarter" idx="12"/>
          </p:nvPr>
        </p:nvSpPr>
        <p:spPr>
          <a:xfrm>
            <a:off x="2133600" y="6248219"/>
            <a:ext cx="6096000" cy="365125"/>
          </a:xfrm>
        </p:spPr>
        <p:txBody>
          <a:bodyPr rtlCol="0"/>
          <a:lstStyle/>
          <a:p>
            <a:endParaRPr lang="zh-HK" altLang="en-US"/>
          </a:p>
        </p:txBody>
      </p:sp>
      <p:sp>
        <p:nvSpPr>
          <p:cNvPr id="3" name="圖片版面配置區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zh-TW" altLang="en-US" smtClean="0"/>
              <a:t>按一下圖示以新增圖片</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1"/>
      </p:bgRef>
    </p:bg>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37600" y="609613"/>
            <a:ext cx="2743200" cy="55165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609600" y="609600"/>
            <a:ext cx="7416800" cy="5516564"/>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8737600" y="6248415"/>
            <a:ext cx="2946400" cy="365125"/>
          </a:xfrm>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a:xfrm>
            <a:off x="609610" y="6248220"/>
            <a:ext cx="7431311" cy="365125"/>
          </a:xfrm>
        </p:spPr>
        <p:txBody>
          <a:bodyPr/>
          <a:lstStyle/>
          <a:p>
            <a:endParaRPr lang="zh-HK" altLang="en-US"/>
          </a:p>
        </p:txBody>
      </p:sp>
      <p:sp>
        <p:nvSpPr>
          <p:cNvPr id="7" name="矩形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矩形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矩形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投影片編號版面配置區 5"/>
          <p:cNvSpPr>
            <a:spLocks noGrp="1"/>
          </p:cNvSpPr>
          <p:nvPr>
            <p:ph type="sldNum" sz="quarter" idx="12"/>
          </p:nvPr>
        </p:nvSpPr>
        <p:spPr>
          <a:xfrm rot="5400000">
            <a:off x="8075084" y="103716"/>
            <a:ext cx="533400" cy="325968"/>
          </a:xfrm>
        </p:spPr>
        <p:txBody>
          <a:bodyPr/>
          <a:lstStyle/>
          <a:p>
            <a:fld id="{E2612DF1-4DF7-447B-B1B9-2AF9F0AC3CAA}" type="slidenum">
              <a:rPr lang="zh-HK" altLang="en-US" smtClean="0"/>
              <a:t>‹#›</a:t>
            </a:fld>
            <a:endParaRPr lang="zh-HK"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4" name="標題 13"/>
          <p:cNvSpPr>
            <a:spLocks noGrp="1"/>
          </p:cNvSpPr>
          <p:nvPr>
            <p:ph type="ctrTitle"/>
          </p:nvPr>
        </p:nvSpPr>
        <p:spPr>
          <a:xfrm>
            <a:off x="1910080" y="359898"/>
            <a:ext cx="9875520" cy="1472184"/>
          </a:xfrm>
        </p:spPr>
        <p:txBody>
          <a:bodyPr anchor="b"/>
          <a:lstStyle>
            <a:lvl1pPr algn="l">
              <a:defRPr/>
            </a:lvl1pPr>
            <a:extLst/>
          </a:lstStyle>
          <a:p>
            <a:r>
              <a:rPr kumimoji="0" lang="zh-TW" altLang="en-US" smtClean="0"/>
              <a:t>按一下以編輯母片標題樣式</a:t>
            </a:r>
            <a:endParaRPr kumimoji="0" lang="en-US"/>
          </a:p>
        </p:txBody>
      </p:sp>
      <p:sp>
        <p:nvSpPr>
          <p:cNvPr id="22" name="副標題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20" name="頁尾版面配置區 19"/>
          <p:cNvSpPr>
            <a:spLocks noGrp="1"/>
          </p:cNvSpPr>
          <p:nvPr>
            <p:ph type="ftr" sz="quarter" idx="11"/>
          </p:nvPr>
        </p:nvSpPr>
        <p:spPr/>
        <p:txBody>
          <a:bodyPr/>
          <a:lstStyle>
            <a:extLst/>
          </a:lstStyle>
          <a:p>
            <a:endParaRPr lang="zh-HK" altLang="en-US"/>
          </a:p>
        </p:txBody>
      </p:sp>
      <p:sp>
        <p:nvSpPr>
          <p:cNvPr id="10" name="投影片編號版面配置區 9"/>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橢圓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7" name="矩形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標題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10" name="矩形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橢圓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lstStyle>
            <a:extLst/>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extLst/>
          </a:lstStyle>
          <a:p>
            <a:endParaRPr lang="zh-HK" altLang="en-US"/>
          </a:p>
        </p:txBody>
      </p:sp>
      <p:sp>
        <p:nvSpPr>
          <p:cNvPr id="9" name="投影片編號版面配置區 8"/>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1914144" y="274320"/>
            <a:ext cx="9997440" cy="1143000"/>
          </a:xfrm>
        </p:spPr>
        <p:txBody>
          <a:bodyPr anchor="ctr"/>
          <a:lstStyle>
            <a:extLst/>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extLst/>
          </a:lstStyle>
          <a:p>
            <a:endParaRPr lang="zh-HK" altLang="en-US"/>
          </a:p>
        </p:txBody>
      </p:sp>
      <p:sp>
        <p:nvSpPr>
          <p:cNvPr id="5" name="投影片編號版面配置區 4"/>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902207"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矩形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日期版面配置區 1"/>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extLst/>
          </a:lstStyle>
          <a:p>
            <a:endParaRPr lang="zh-HK" altLang="en-US"/>
          </a:p>
        </p:txBody>
      </p:sp>
      <p:sp>
        <p:nvSpPr>
          <p:cNvPr id="4" name="投影片編號版面配置區 3"/>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6" name="矩形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extLst/>
          </a:lstStyle>
          <a:p>
            <a:endParaRPr lang="zh-HK" altLang="en-US"/>
          </a:p>
        </p:txBody>
      </p:sp>
      <p:sp>
        <p:nvSpPr>
          <p:cNvPr id="7" name="投影片編號版面配置區 6"/>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
        <p:nvSpPr>
          <p:cNvPr id="8" name="矩形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圖片版面配置區 2"/>
          <p:cNvSpPr>
            <a:spLocks noGrp="1"/>
          </p:cNvSpPr>
          <p:nvPr>
            <p:ph type="pic" idx="1"/>
          </p:nvPr>
        </p:nvSpPr>
        <p:spPr>
          <a:xfrm>
            <a:off x="1117600" y="1143016"/>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zh-TW" altLang="en-US" smtClean="0"/>
              <a:t>按一下圖示以新增圖片</a:t>
            </a:r>
            <a:endParaRPr kumimoji="0" lang="en-US" dirty="0"/>
          </a:p>
        </p:txBody>
      </p:sp>
      <p:sp>
        <p:nvSpPr>
          <p:cNvPr id="9" name="流程圖: 程序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流程圖: 程序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文字版面配置區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zh-TW" altLang="en-US" smtClean="0"/>
              <a:t>按一下以編輯母片文字樣式</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9144000" y="274652"/>
            <a:ext cx="2438400" cy="5851525"/>
          </a:xfrm>
        </p:spPr>
        <p:txBody>
          <a:bodyPr vert="eaVert"/>
          <a:lstStyle>
            <a:extLs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1524000" y="274653"/>
            <a:ext cx="7416800" cy="5851525"/>
          </a:xfrm>
        </p:spPr>
        <p:txBody>
          <a:bodyPr vert="eaVert"/>
          <a:lstStyle>
            <a:extLs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extLst/>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extLst/>
          </a:lstStyle>
          <a:p>
            <a:endParaRPr lang="zh-HK" altLang="en-US"/>
          </a:p>
        </p:txBody>
      </p:sp>
      <p:sp>
        <p:nvSpPr>
          <p:cNvPr id="6" name="投影片編號版面配置區 5"/>
          <p:cNvSpPr>
            <a:spLocks noGrp="1"/>
          </p:cNvSpPr>
          <p:nvPr>
            <p:ph type="sldNum" sz="quarter" idx="12"/>
          </p:nvPr>
        </p:nvSpPr>
        <p:spPr/>
        <p:txBody>
          <a:bodyPr/>
          <a:lstStyle>
            <a:extLst/>
          </a:lstStyle>
          <a:p>
            <a:fld id="{E2612DF1-4DF7-447B-B1B9-2AF9F0AC3CAA}" type="slidenum">
              <a:rPr lang="zh-HK" altLang="en-US" smtClean="0"/>
              <a:t>‹#›</a:t>
            </a:fld>
            <a:endParaRPr lang="zh-HK"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11"/>
            <a:ext cx="10058400" cy="2593975"/>
          </a:xfrm>
        </p:spPr>
        <p:txBody>
          <a:bodyPr anchor="b"/>
          <a:lstStyle>
            <a:lvl1pPr>
              <a:defRPr sz="6600">
                <a:ln>
                  <a:noFill/>
                </a:ln>
                <a:solidFill>
                  <a:schemeClr val="tx2"/>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963087" y="5486400"/>
            <a:ext cx="10212916" cy="1168400"/>
          </a:xfrm>
        </p:spPr>
        <p:txBody>
          <a:bodyPr anchor="t"/>
          <a:lstStyle>
            <a:lvl1pPr algn="l">
              <a:defRPr sz="3600" b="0" cap="all"/>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963087"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903116" y="3429013"/>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193367" y="3429013"/>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Footer Placeholder 7"/>
          <p:cNvSpPr>
            <a:spLocks noGrp="1"/>
          </p:cNvSpPr>
          <p:nvPr>
            <p:ph type="ftr" sz="quarter" idx="11"/>
          </p:nvPr>
        </p:nvSpPr>
        <p:spPr/>
        <p:txBody>
          <a:bodyPr/>
          <a:lstStyle/>
          <a:p>
            <a:endParaRPr lang="zh-HK" altLang="en-US"/>
          </a:p>
        </p:txBody>
      </p:sp>
      <p:sp>
        <p:nvSpPr>
          <p:cNvPr id="9" name="Slide Number Placeholder 8"/>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406406"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9" name="Content Placeholder 8"/>
          <p:cNvSpPr>
            <a:spLocks noGrp="1"/>
          </p:cNvSpPr>
          <p:nvPr>
            <p:ph sz="quarter" idx="13"/>
          </p:nvPr>
        </p:nvSpPr>
        <p:spPr>
          <a:xfrm>
            <a:off x="406400" y="381000"/>
            <a:ext cx="10363200" cy="49428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8" name="Date Placeholder 7"/>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9" name="Slide Number Placeholder 8"/>
          <p:cNvSpPr>
            <a:spLocks noGrp="1"/>
          </p:cNvSpPr>
          <p:nvPr>
            <p:ph type="sldNum" sz="quarter" idx="11"/>
          </p:nvPr>
        </p:nvSpPr>
        <p:spPr/>
        <p:txBody>
          <a:bodyPr/>
          <a:lstStyle/>
          <a:p>
            <a:fld id="{E2612DF1-4DF7-447B-B1B9-2AF9F0AC3CAA}" type="slidenum">
              <a:rPr lang="zh-HK" altLang="en-US" smtClean="0"/>
              <a:t>‹#›</a:t>
            </a:fld>
            <a:endParaRPr lang="zh-HK" altLang="en-US"/>
          </a:p>
        </p:txBody>
      </p:sp>
      <p:sp>
        <p:nvSpPr>
          <p:cNvPr id="10" name="Footer Placeholder 9"/>
          <p:cNvSpPr>
            <a:spLocks noGrp="1"/>
          </p:cNvSpPr>
          <p:nvPr>
            <p:ph type="ftr" sz="quarter" idx="12"/>
          </p:nvPr>
        </p:nvSpPr>
        <p:spPr/>
        <p:txBody>
          <a:bodyPr/>
          <a:lstStyle/>
          <a:p>
            <a:endParaRPr lang="zh-HK"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9"/>
            <a:ext cx="2336800" cy="5851525"/>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09600" y="274649"/>
            <a:ext cx="80264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11"/>
          </p:nvPr>
        </p:nvSpPr>
        <p:spPr/>
        <p:txBody>
          <a:bodyPr/>
          <a:lstStyle/>
          <a:p>
            <a:endParaRPr lang="zh-HK" altLang="en-US"/>
          </a:p>
        </p:txBody>
      </p:sp>
      <p:sp>
        <p:nvSpPr>
          <p:cNvPr id="6" name="Slide Number Placeholder 5"/>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48"/>
            <a:ext cx="103632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4204997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180562264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23"/>
            <a:ext cx="103632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41943233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8128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8229600" y="1600206"/>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431929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Footer Placeholder 3"/>
          <p:cNvSpPr>
            <a:spLocks noGrp="1"/>
          </p:cNvSpPr>
          <p:nvPr>
            <p:ph type="ftr" sz="quarter" idx="11"/>
          </p:nvPr>
        </p:nvSpPr>
        <p:spPr/>
        <p:txBody>
          <a:bodyPr/>
          <a:lstStyle/>
          <a:p>
            <a:endParaRPr lang="zh-HK" altLang="en-US"/>
          </a:p>
        </p:txBody>
      </p:sp>
      <p:sp>
        <p:nvSpPr>
          <p:cNvPr id="5" name="Slide Number Placeholder 4"/>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338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338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2140305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7285813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06229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3" y="273050"/>
            <a:ext cx="4011084"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733" y="27307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125221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0414230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21582525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11785600" y="274661"/>
            <a:ext cx="36576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812800" y="274661"/>
            <a:ext cx="107696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3226355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3" name="Footer Placeholder 2"/>
          <p:cNvSpPr>
            <a:spLocks noGrp="1"/>
          </p:cNvSpPr>
          <p:nvPr>
            <p:ph type="ftr" sz="quarter" idx="11"/>
          </p:nvPr>
        </p:nvSpPr>
        <p:spPr/>
        <p:txBody>
          <a:bodyPr/>
          <a:lstStyle/>
          <a:p>
            <a:endParaRPr lang="zh-HK" altLang="en-US"/>
          </a:p>
        </p:txBody>
      </p:sp>
      <p:sp>
        <p:nvSpPr>
          <p:cNvPr id="4" name="Slide Number Placeholder 3"/>
          <p:cNvSpPr>
            <a:spLocks noGrp="1"/>
          </p:cNvSpPr>
          <p:nvPr>
            <p:ph type="sldNum" sz="quarter" idx="12"/>
          </p:nvPr>
        </p:nvSpPr>
        <p:spPr/>
        <p:txBody>
          <a:bodyPr/>
          <a:lstStyle/>
          <a:p>
            <a:fld id="{E2612DF1-4DF7-447B-B1B9-2AF9F0AC3CAA}" type="slidenum">
              <a:rPr lang="zh-HK" altLang="en-US" smtClean="0"/>
              <a:t>‹#›</a:t>
            </a:fld>
            <a:endParaRPr lang="zh-HK"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4" name="Text Placeholder 3"/>
          <p:cNvSpPr>
            <a:spLocks noGrp="1"/>
          </p:cNvSpPr>
          <p:nvPr>
            <p:ph type="body" sz="half" idx="2"/>
          </p:nvPr>
        </p:nvSpPr>
        <p:spPr>
          <a:xfrm>
            <a:off x="1219200" y="3581413"/>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6202617"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82" y="338667"/>
            <a:ext cx="5083527" cy="2429934"/>
          </a:xfrm>
        </p:spPr>
        <p:txBody>
          <a:bodyPr anchor="b">
            <a:normAutofit/>
          </a:bodyPr>
          <a:lstStyle>
            <a:lvl1pPr algn="l">
              <a:defRPr sz="2800" b="0">
                <a:solidFill>
                  <a:srgbClr val="FFFFFF"/>
                </a:solidFill>
              </a:defRPr>
            </a:lvl1pPr>
          </a:lstStyle>
          <a:p>
            <a:r>
              <a:rPr lang="zh-TW" altLang="en-US" smtClean="0"/>
              <a:t>按一下以編輯母片標題樣式</a:t>
            </a:r>
            <a:endParaRPr lang="en-US" dirty="0"/>
          </a:p>
        </p:txBody>
      </p:sp>
      <p:sp>
        <p:nvSpPr>
          <p:cNvPr id="4" name="Text Placeholder 3"/>
          <p:cNvSpPr>
            <a:spLocks noGrp="1"/>
          </p:cNvSpPr>
          <p:nvPr>
            <p:ph type="body" sz="half" idx="2"/>
          </p:nvPr>
        </p:nvSpPr>
        <p:spPr>
          <a:xfrm>
            <a:off x="6491120"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952FEB99-4BA1-4A8E-B351-3B305E8122C5}" type="datetimeFigureOut">
              <a:rPr lang="zh-HK" altLang="en-US" smtClean="0"/>
              <a:t>2/8/2024</a:t>
            </a:fld>
            <a:endParaRPr lang="zh-HK" altLang="en-US"/>
          </a:p>
        </p:txBody>
      </p:sp>
      <p:sp>
        <p:nvSpPr>
          <p:cNvPr id="6" name="Footer Placeholder 5"/>
          <p:cNvSpPr>
            <a:spLocks noGrp="1"/>
          </p:cNvSpPr>
          <p:nvPr>
            <p:ph type="ftr" sz="quarter" idx="11"/>
          </p:nvPr>
        </p:nvSpPr>
        <p:spPr/>
        <p:txBody>
          <a:bodyPr/>
          <a:lstStyle/>
          <a:p>
            <a:endParaRPr lang="zh-HK" altLang="en-US"/>
          </a:p>
        </p:txBody>
      </p:sp>
      <p:sp>
        <p:nvSpPr>
          <p:cNvPr id="7" name="Slide Number Placeholder 6"/>
          <p:cNvSpPr>
            <a:spLocks noGrp="1"/>
          </p:cNvSpPr>
          <p:nvPr>
            <p:ph type="sldNum" sz="quarter" idx="12"/>
          </p:nvPr>
        </p:nvSpPr>
        <p:spPr/>
        <p:txBody>
          <a:bodyPr/>
          <a:lstStyle/>
          <a:p>
            <a:fld id="{E2612DF1-4DF7-447B-B1B9-2AF9F0AC3CAA}" type="slidenum">
              <a:rPr lang="zh-HK" altLang="en-US" smtClean="0"/>
              <a:t>‹#›</a:t>
            </a:fld>
            <a:endParaRPr lang="zh-HK"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4" name="Date Placeholder 3"/>
          <p:cNvSpPr>
            <a:spLocks noGrp="1"/>
          </p:cNvSpPr>
          <p:nvPr>
            <p:ph type="dt" sz="half" idx="2"/>
          </p:nvPr>
        </p:nvSpPr>
        <p:spPr>
          <a:xfrm>
            <a:off x="6884896" y="6250177"/>
            <a:ext cx="5048920" cy="365125"/>
          </a:xfrm>
          <a:prstGeom prst="rect">
            <a:avLst/>
          </a:prstGeom>
        </p:spPr>
        <p:txBody>
          <a:bodyPr vert="horz" lIns="91440" tIns="45720" rIns="91440" bIns="45720" rtlCol="0" anchor="ctr"/>
          <a:lstStyle>
            <a:lvl1pPr algn="r">
              <a:defRPr sz="1000">
                <a:solidFill>
                  <a:schemeClr val="tx2"/>
                </a:solidFill>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258193" y="6250177"/>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zh-HK" altLang="en-US"/>
          </a:p>
        </p:txBody>
      </p:sp>
      <p:sp>
        <p:nvSpPr>
          <p:cNvPr id="6" name="Slide Number Placeholder 5"/>
          <p:cNvSpPr>
            <a:spLocks noGrp="1"/>
          </p:cNvSpPr>
          <p:nvPr>
            <p:ph type="sldNum" sz="quarter" idx="4"/>
          </p:nvPr>
        </p:nvSpPr>
        <p:spPr>
          <a:xfrm>
            <a:off x="5321452" y="6250176"/>
            <a:ext cx="1549101" cy="365125"/>
          </a:xfrm>
          <a:prstGeom prst="rect">
            <a:avLst/>
          </a:prstGeom>
        </p:spPr>
        <p:txBody>
          <a:bodyPr vert="horz" lIns="91440" tIns="45720" rIns="91440" bIns="45720" rtlCol="0" anchor="ctr"/>
          <a:lstStyle>
            <a:lvl1pPr algn="ctr">
              <a:defRPr sz="1000">
                <a:solidFill>
                  <a:schemeClr val="tx2"/>
                </a:solidFill>
              </a:defRPr>
            </a:lvl1pPr>
          </a:lstStyle>
          <a:p>
            <a:fld id="{E2612DF1-4DF7-447B-B1B9-2AF9F0AC3CAA}" type="slidenum">
              <a:rPr lang="zh-HK" altLang="en-US" smtClean="0"/>
              <a:t>‹#›</a:t>
            </a:fld>
            <a:endParaRPr lang="zh-HK" altLang="en-US"/>
          </a:p>
        </p:txBody>
      </p:sp>
      <p:sp>
        <p:nvSpPr>
          <p:cNvPr id="3" name="Text Placeholder 2"/>
          <p:cNvSpPr>
            <a:spLocks noGrp="1"/>
          </p:cNvSpPr>
          <p:nvPr>
            <p:ph type="body" idx="1"/>
          </p:nvPr>
        </p:nvSpPr>
        <p:spPr>
          <a:xfrm>
            <a:off x="1162765" y="2675467"/>
            <a:ext cx="9877777" cy="345069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12192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38209" y="6069330"/>
            <a:ext cx="1056132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75360" y="575310"/>
            <a:ext cx="102616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75360" y="576072"/>
            <a:ext cx="102616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724991" y="273091"/>
            <a:ext cx="757108"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10914593" y="203675"/>
            <a:ext cx="566928" cy="755904"/>
          </a:xfrm>
          <a:prstGeom prst="rect">
            <a:avLst/>
          </a:prstGeom>
          <a:noFill/>
        </p:spPr>
      </p:pic>
      <p:sp>
        <p:nvSpPr>
          <p:cNvPr id="2" name="Title Placeholder 1"/>
          <p:cNvSpPr>
            <a:spLocks noGrp="1"/>
          </p:cNvSpPr>
          <p:nvPr>
            <p:ph type="title"/>
          </p:nvPr>
        </p:nvSpPr>
        <p:spPr>
          <a:xfrm>
            <a:off x="1460040" y="817595"/>
            <a:ext cx="9286993" cy="1202485"/>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950729" y="2119257"/>
            <a:ext cx="8261873" cy="3603812"/>
          </a:xfrm>
          <a:prstGeom prst="rect">
            <a:avLst/>
          </a:prstGeom>
        </p:spPr>
        <p:txBody>
          <a:bodyPr vert="horz" lIns="91440" tIns="45720" rIns="91440" bIns="45720" rtlCol="0" anchor="t">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8606119" y="5809165"/>
            <a:ext cx="1618428"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52FEB99-4BA1-4A8E-B351-3B305E8122C5}" type="datetimeFigureOut">
              <a:rPr lang="zh-HK" altLang="en-US" smtClean="0"/>
              <a:t>2/8/2024</a:t>
            </a:fld>
            <a:endParaRPr lang="zh-HK" altLang="en-US"/>
          </a:p>
        </p:txBody>
      </p:sp>
      <p:sp>
        <p:nvSpPr>
          <p:cNvPr id="5" name="Footer Placeholder 4"/>
          <p:cNvSpPr>
            <a:spLocks noGrp="1"/>
          </p:cNvSpPr>
          <p:nvPr>
            <p:ph type="ftr" sz="quarter" idx="3"/>
          </p:nvPr>
        </p:nvSpPr>
        <p:spPr>
          <a:xfrm>
            <a:off x="1219204" y="5809165"/>
            <a:ext cx="7386917"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zh-HK" altLang="en-US"/>
          </a:p>
        </p:txBody>
      </p:sp>
      <p:sp>
        <p:nvSpPr>
          <p:cNvPr id="6" name="Slide Number Placeholder 5"/>
          <p:cNvSpPr>
            <a:spLocks noGrp="1"/>
          </p:cNvSpPr>
          <p:nvPr>
            <p:ph type="sldNum" sz="quarter" idx="4"/>
          </p:nvPr>
        </p:nvSpPr>
        <p:spPr>
          <a:xfrm>
            <a:off x="10226945" y="5809165"/>
            <a:ext cx="738697"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標題版面配置區 21"/>
          <p:cNvSpPr>
            <a:spLocks noGrp="1"/>
          </p:cNvSpPr>
          <p:nvPr>
            <p:ph type="title"/>
          </p:nvPr>
        </p:nvSpPr>
        <p:spPr>
          <a:xfrm>
            <a:off x="812800" y="228600"/>
            <a:ext cx="10871200" cy="990600"/>
          </a:xfrm>
          <a:prstGeom prst="rect">
            <a:avLst/>
          </a:prstGeom>
        </p:spPr>
        <p:txBody>
          <a:bodyPr vert="horz" anchor="ctr">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8128000" y="6248413"/>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52FEB99-4BA1-4A8E-B351-3B305E8122C5}" type="datetimeFigureOut">
              <a:rPr lang="zh-HK" altLang="en-US" smtClean="0"/>
              <a:t>2/8/2024</a:t>
            </a:fld>
            <a:endParaRPr lang="zh-HK" altLang="en-US"/>
          </a:p>
        </p:txBody>
      </p:sp>
      <p:sp>
        <p:nvSpPr>
          <p:cNvPr id="3" name="頁尾版面配置區 2"/>
          <p:cNvSpPr>
            <a:spLocks noGrp="1"/>
          </p:cNvSpPr>
          <p:nvPr>
            <p:ph type="ftr" sz="quarter" idx="3"/>
          </p:nvPr>
        </p:nvSpPr>
        <p:spPr>
          <a:xfrm>
            <a:off x="812809" y="6248219"/>
            <a:ext cx="7228111" cy="365125"/>
          </a:xfrm>
          <a:prstGeom prst="rect">
            <a:avLst/>
          </a:prstGeom>
        </p:spPr>
        <p:txBody>
          <a:bodyPr vert="horz" anchor="ctr"/>
          <a:lstStyle>
            <a:lvl1pPr algn="r" eaLnBrk="1" latinLnBrk="0" hangingPunct="1">
              <a:defRPr kumimoji="0" sz="1400">
                <a:solidFill>
                  <a:schemeClr val="tx2"/>
                </a:solidFill>
              </a:defRPr>
            </a:lvl1pPr>
          </a:lstStyle>
          <a:p>
            <a:endParaRPr lang="zh-HK" altLang="en-US"/>
          </a:p>
        </p:txBody>
      </p:sp>
      <p:sp>
        <p:nvSpPr>
          <p:cNvPr id="7" name="矩形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2612DF1-4DF7-447B-B1B9-2AF9F0AC3CAA}" type="slidenum">
              <a:rPr lang="zh-HK" altLang="en-US" smtClean="0"/>
              <a:t>‹#›</a:t>
            </a:fld>
            <a:endParaRPr lang="zh-HK" altLang="en-US"/>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圓形圖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橢圓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甜甜圈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矩形 11"/>
          <p:cNvSpPr/>
          <p:nvPr/>
        </p:nvSpPr>
        <p:spPr>
          <a:xfrm>
            <a:off x="1350506"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標題版面配置區 4"/>
          <p:cNvSpPr>
            <a:spLocks noGrp="1"/>
          </p:cNvSpPr>
          <p:nvPr>
            <p:ph type="title"/>
          </p:nvPr>
        </p:nvSpPr>
        <p:spPr>
          <a:xfrm>
            <a:off x="1914144" y="274638"/>
            <a:ext cx="9997440" cy="1143000"/>
          </a:xfrm>
          <a:prstGeom prst="rect">
            <a:avLst/>
          </a:prstGeom>
        </p:spPr>
        <p:txBody>
          <a:bodyPr anchor="ctr">
            <a:normAutofit/>
          </a:bodyPr>
          <a:lstStyle>
            <a:extLst/>
          </a:lstStyle>
          <a:p>
            <a:r>
              <a:rPr kumimoji="0" lang="zh-TW" altLang="en-US" smtClean="0"/>
              <a:t>按一下以編輯母片標題樣式</a:t>
            </a:r>
            <a:endParaRPr kumimoji="0" lang="en-US"/>
          </a:p>
        </p:txBody>
      </p:sp>
      <p:sp>
        <p:nvSpPr>
          <p:cNvPr id="9" name="文字版面配置區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24" name="日期版面配置區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52FEB99-4BA1-4A8E-B351-3B305E8122C5}" type="datetimeFigureOut">
              <a:rPr lang="zh-HK" altLang="en-US" smtClean="0"/>
              <a:t>2/8/2024</a:t>
            </a:fld>
            <a:endParaRPr lang="zh-HK" altLang="en-US"/>
          </a:p>
        </p:txBody>
      </p:sp>
      <p:sp>
        <p:nvSpPr>
          <p:cNvPr id="10" name="頁尾版面配置區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zh-HK" altLang="en-US"/>
          </a:p>
        </p:txBody>
      </p:sp>
      <p:sp>
        <p:nvSpPr>
          <p:cNvPr id="22" name="投影片編號版面配置區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E2612DF1-4DF7-447B-B1B9-2AF9F0AC3CAA}" type="slidenum">
              <a:rPr lang="zh-HK" altLang="en-US" smtClean="0"/>
              <a:t>‹#›</a:t>
            </a:fld>
            <a:endParaRPr lang="zh-HK" altLang="en-US"/>
          </a:p>
        </p:txBody>
      </p:sp>
      <p:sp>
        <p:nvSpPr>
          <p:cNvPr id="15" name="矩形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E2612DF1-4DF7-447B-B1B9-2AF9F0AC3CAA}" type="slidenum">
              <a:rPr lang="zh-HK" altLang="en-US" smtClean="0"/>
              <a:t>‹#›</a:t>
            </a:fld>
            <a:endParaRPr lang="zh-HK" altLang="en-US"/>
          </a:p>
        </p:txBody>
      </p:sp>
      <p:sp>
        <p:nvSpPr>
          <p:cNvPr id="5" name="Footer Placeholder 4"/>
          <p:cNvSpPr>
            <a:spLocks noGrp="1"/>
          </p:cNvSpPr>
          <p:nvPr>
            <p:ph type="ftr" sz="quarter" idx="3"/>
          </p:nvPr>
        </p:nvSpPr>
        <p:spPr>
          <a:xfrm rot="16200000">
            <a:off x="10510434" y="3987800"/>
            <a:ext cx="2367281" cy="487680"/>
          </a:xfrm>
          <a:prstGeom prst="rect">
            <a:avLst/>
          </a:prstGeom>
        </p:spPr>
        <p:txBody>
          <a:bodyPr vert="horz" lIns="91440" tIns="45720" rIns="91440" bIns="45720" rtlCol="0" anchor="ctr"/>
          <a:lstStyle>
            <a:lvl1pPr algn="r">
              <a:defRPr sz="1200">
                <a:solidFill>
                  <a:schemeClr val="bg2"/>
                </a:solidFill>
              </a:defRPr>
            </a:lvl1pPr>
          </a:lstStyle>
          <a:p>
            <a:endParaRPr lang="zh-HK" altLang="en-US"/>
          </a:p>
        </p:txBody>
      </p:sp>
      <p:sp>
        <p:nvSpPr>
          <p:cNvPr id="4" name="Date Placeholder 3"/>
          <p:cNvSpPr>
            <a:spLocks noGrp="1"/>
          </p:cNvSpPr>
          <p:nvPr>
            <p:ph type="dt" sz="half" idx="2"/>
          </p:nvPr>
        </p:nvSpPr>
        <p:spPr>
          <a:xfrm rot="16200000">
            <a:off x="10474875" y="1584960"/>
            <a:ext cx="2438399" cy="487680"/>
          </a:xfrm>
          <a:prstGeom prst="rect">
            <a:avLst/>
          </a:prstGeom>
        </p:spPr>
        <p:txBody>
          <a:bodyPr vert="horz" lIns="91440" tIns="45720" rIns="91440" bIns="45720" rtlCol="0" anchor="ctr"/>
          <a:lstStyle>
            <a:lvl1pPr algn="l">
              <a:defRPr sz="1200">
                <a:solidFill>
                  <a:schemeClr val="bg2"/>
                </a:solidFill>
              </a:defRPr>
            </a:lvl1pPr>
          </a:lstStyle>
          <a:p>
            <a:fld id="{952FEB99-4BA1-4A8E-B351-3B305E8122C5}" type="datetimeFigureOut">
              <a:rPr lang="zh-HK" altLang="en-US" smtClean="0"/>
              <a:t>2/8/2024</a:t>
            </a:fld>
            <a:endParaRPr lang="zh-HK" altLang="en-US"/>
          </a:p>
        </p:txBody>
      </p:sp>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600" y="635637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FEB99-4BA1-4A8E-B351-3B305E8122C5}" type="datetimeFigureOut">
              <a:rPr lang="zh-HK" altLang="en-US" smtClean="0"/>
              <a:t>2/8/2024</a:t>
            </a:fld>
            <a:endParaRPr lang="zh-HK" altLang="en-US"/>
          </a:p>
        </p:txBody>
      </p:sp>
      <p:sp>
        <p:nvSpPr>
          <p:cNvPr id="5" name="頁尾版面配置區 4"/>
          <p:cNvSpPr>
            <a:spLocks noGrp="1"/>
          </p:cNvSpPr>
          <p:nvPr>
            <p:ph type="ftr" sz="quarter" idx="3"/>
          </p:nvPr>
        </p:nvSpPr>
        <p:spPr>
          <a:xfrm>
            <a:off x="4165600" y="635637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8737600" y="635637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612DF1-4DF7-447B-B1B9-2AF9F0AC3CAA}" type="slidenum">
              <a:rPr lang="zh-HK" altLang="en-US" smtClean="0"/>
              <a:t>‹#›</a:t>
            </a:fld>
            <a:endParaRPr lang="zh-HK" altLang="en-US"/>
          </a:p>
        </p:txBody>
      </p:sp>
    </p:spTree>
    <p:extLst>
      <p:ext uri="{BB962C8B-B14F-4D97-AF65-F5344CB8AC3E}">
        <p14:creationId xmlns:p14="http://schemas.microsoft.com/office/powerpoint/2010/main" val="1456109812"/>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9.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46.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124" y="-5169561"/>
            <a:ext cx="21384843" cy="12027561"/>
          </a:xfrm>
          <a:prstGeom prst="rect">
            <a:avLst/>
          </a:prstGeom>
        </p:spPr>
      </p:pic>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912" y="-5169600"/>
            <a:ext cx="21384912" cy="12027600"/>
          </a:xfrm>
          <a:prstGeom prst="rect">
            <a:avLst/>
          </a:prstGeom>
        </p:spPr>
      </p:pic>
      <p:sp>
        <p:nvSpPr>
          <p:cNvPr id="2" name="標題 1"/>
          <p:cNvSpPr>
            <a:spLocks noGrp="1"/>
          </p:cNvSpPr>
          <p:nvPr>
            <p:ph type="ctrTitle"/>
          </p:nvPr>
        </p:nvSpPr>
        <p:spPr>
          <a:xfrm>
            <a:off x="0" y="1"/>
            <a:ext cx="12192000" cy="3441032"/>
          </a:xfrm>
        </p:spPr>
        <p:txBody>
          <a:bodyPr>
            <a:noAutofit/>
          </a:bodyPr>
          <a:lstStyle/>
          <a:p>
            <a:r>
              <a:rPr lang="en-US" altLang="zh-TW" sz="5500" b="1" dirty="0">
                <a:solidFill>
                  <a:schemeClr val="tx1"/>
                </a:solidFill>
                <a:latin typeface="Microsoft JhengHei UI" pitchFamily="34" charset="-120"/>
                <a:ea typeface="Microsoft JhengHei UI" pitchFamily="34" charset="-120"/>
              </a:rPr>
              <a:t/>
            </a:r>
            <a:br>
              <a:rPr lang="en-US" altLang="zh-TW" sz="5500" b="1" dirty="0">
                <a:solidFill>
                  <a:schemeClr val="tx1"/>
                </a:solidFill>
                <a:latin typeface="Microsoft JhengHei UI" pitchFamily="34" charset="-120"/>
                <a:ea typeface="Microsoft JhengHei UI" pitchFamily="34" charset="-120"/>
              </a:rPr>
            </a:br>
            <a:r>
              <a:rPr lang="en-US" altLang="zh-TW" sz="5000" b="1" dirty="0">
                <a:solidFill>
                  <a:schemeClr val="tx1"/>
                </a:solidFill>
                <a:latin typeface="Microsoft JhengHei UI" pitchFamily="34" charset="-120"/>
                <a:ea typeface="Microsoft JhengHei UI" pitchFamily="34" charset="-120"/>
              </a:rPr>
              <a:t>《Guide to Accessible Inclusion》</a:t>
            </a:r>
            <a:br>
              <a:rPr lang="en-US" altLang="zh-TW" sz="5000" b="1" dirty="0">
                <a:solidFill>
                  <a:schemeClr val="tx1"/>
                </a:solidFill>
                <a:latin typeface="Microsoft JhengHei UI" pitchFamily="34" charset="-120"/>
                <a:ea typeface="Microsoft JhengHei UI" pitchFamily="34" charset="-120"/>
              </a:rPr>
            </a:br>
            <a:r>
              <a:rPr lang="en-US" altLang="zh-TW" sz="5000" b="1" dirty="0">
                <a:solidFill>
                  <a:schemeClr val="tx1"/>
                </a:solidFill>
                <a:latin typeface="Microsoft JhengHei UI" pitchFamily="34" charset="-120"/>
                <a:ea typeface="Microsoft JhengHei UI" pitchFamily="34" charset="-120"/>
              </a:rPr>
              <a:t>Accessible Inclusion Workshop</a:t>
            </a:r>
            <a:r>
              <a:rPr lang="en-US" altLang="zh-TW" sz="4000" b="1" dirty="0">
                <a:solidFill>
                  <a:schemeClr val="tx1"/>
                </a:solidFill>
                <a:latin typeface="Microsoft JhengHei UI" pitchFamily="34" charset="-120"/>
                <a:ea typeface="Microsoft JhengHei UI" pitchFamily="34" charset="-120"/>
              </a:rPr>
              <a:t/>
            </a:r>
            <a:br>
              <a:rPr lang="en-US" altLang="zh-TW" sz="4000" b="1" dirty="0">
                <a:solidFill>
                  <a:schemeClr val="tx1"/>
                </a:solidFill>
                <a:latin typeface="Microsoft JhengHei UI" pitchFamily="34" charset="-120"/>
                <a:ea typeface="Microsoft JhengHei UI" pitchFamily="34" charset="-120"/>
              </a:rPr>
            </a:br>
            <a:r>
              <a:rPr lang="en-US" altLang="zh-TW" sz="4500" b="1" dirty="0">
                <a:solidFill>
                  <a:schemeClr val="bg1"/>
                </a:solidFill>
                <a:latin typeface="Microsoft JhengHei UI" pitchFamily="34" charset="-120"/>
                <a:ea typeface="Microsoft JhengHei UI" pitchFamily="34" charset="-120"/>
              </a:rPr>
              <a:t>Session </a:t>
            </a:r>
            <a:r>
              <a:rPr lang="en-US" altLang="zh-TW" sz="4500" b="1" dirty="0" smtClean="0">
                <a:solidFill>
                  <a:schemeClr val="bg1"/>
                </a:solidFill>
                <a:latin typeface="Microsoft JhengHei UI" pitchFamily="34" charset="-120"/>
                <a:ea typeface="Microsoft JhengHei UI" pitchFamily="34" charset="-120"/>
              </a:rPr>
              <a:t>IV </a:t>
            </a:r>
            <a:r>
              <a:rPr lang="en-US" altLang="zh-TW" sz="4500" dirty="0" smtClean="0">
                <a:solidFill>
                  <a:schemeClr val="bg1"/>
                </a:solidFill>
                <a:latin typeface="Microsoft JhengHei UI" pitchFamily="34" charset="-120"/>
                <a:ea typeface="Microsoft JhengHei UI" pitchFamily="34" charset="-120"/>
              </a:rPr>
              <a:t>: </a:t>
            </a:r>
            <a:r>
              <a:rPr lang="en-US" altLang="zh-TW" sz="4500" b="1" dirty="0" smtClean="0">
                <a:solidFill>
                  <a:schemeClr val="bg1"/>
                </a:solidFill>
                <a:latin typeface="Microsoft JhengHei UI" pitchFamily="34" charset="-120"/>
                <a:ea typeface="Microsoft JhengHei UI" pitchFamily="34" charset="-120"/>
              </a:rPr>
              <a:t>Ability of People with Disabilities</a:t>
            </a:r>
            <a:endParaRPr lang="zh-TW" altLang="en-US" sz="4500" b="1" dirty="0">
              <a:solidFill>
                <a:schemeClr val="tx1"/>
              </a:solidFill>
              <a:latin typeface="Microsoft JhengHei UI" pitchFamily="34" charset="-120"/>
              <a:ea typeface="Microsoft JhengHei UI" pitchFamily="34" charset="-120"/>
            </a:endParaRPr>
          </a:p>
        </p:txBody>
      </p:sp>
      <p:sp>
        <p:nvSpPr>
          <p:cNvPr id="9" name="文字方塊 8"/>
          <p:cNvSpPr txBox="1"/>
          <p:nvPr/>
        </p:nvSpPr>
        <p:spPr>
          <a:xfrm>
            <a:off x="317010" y="3547108"/>
            <a:ext cx="3378689" cy="646331"/>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Sponsored by </a:t>
            </a:r>
          </a:p>
          <a:p>
            <a:r>
              <a:rPr lang="en-US" altLang="zh-TW" b="1" dirty="0" err="1" smtClean="0">
                <a:latin typeface="Microsoft JhengHei UI" pitchFamily="34" charset="-120"/>
                <a:ea typeface="Microsoft JhengHei UI" pitchFamily="34" charset="-120"/>
              </a:rPr>
              <a:t>Labour</a:t>
            </a:r>
            <a:r>
              <a:rPr lang="en-US" altLang="zh-TW" b="1" dirty="0" smtClean="0">
                <a:latin typeface="Microsoft JhengHei UI" pitchFamily="34" charset="-120"/>
                <a:ea typeface="Microsoft JhengHei UI" pitchFamily="34" charset="-120"/>
              </a:rPr>
              <a:t> and Welfare Bureau</a:t>
            </a:r>
          </a:p>
        </p:txBody>
      </p:sp>
      <p:sp>
        <p:nvSpPr>
          <p:cNvPr id="12" name="文字方塊 11"/>
          <p:cNvSpPr txBox="1"/>
          <p:nvPr/>
        </p:nvSpPr>
        <p:spPr>
          <a:xfrm>
            <a:off x="317011" y="5542002"/>
            <a:ext cx="1500297" cy="369332"/>
          </a:xfrm>
          <a:prstGeom prst="rect">
            <a:avLst/>
          </a:prstGeom>
          <a:noFill/>
        </p:spPr>
        <p:txBody>
          <a:bodyPr wrap="square" rtlCol="0">
            <a:spAutoFit/>
          </a:bodyPr>
          <a:lstStyle/>
          <a:p>
            <a:r>
              <a:rPr lang="en-US" altLang="zh-TW" b="1" dirty="0" smtClean="0">
                <a:latin typeface="Microsoft JhengHei UI" pitchFamily="34" charset="-120"/>
                <a:ea typeface="Microsoft JhengHei UI" pitchFamily="34" charset="-120"/>
              </a:rPr>
              <a:t>Production </a:t>
            </a:r>
          </a:p>
        </p:txBody>
      </p:sp>
      <p:pic>
        <p:nvPicPr>
          <p:cNvPr id="14" name="圖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7011" y="5730008"/>
            <a:ext cx="2761200" cy="1016517"/>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7010" y="4102002"/>
            <a:ext cx="1440000" cy="1440000"/>
          </a:xfrm>
          <a:prstGeom prst="rect">
            <a:avLst/>
          </a:prstGeom>
        </p:spPr>
      </p:pic>
    </p:spTree>
    <p:extLst>
      <p:ext uri="{BB962C8B-B14F-4D97-AF65-F5344CB8AC3E}">
        <p14:creationId xmlns:p14="http://schemas.microsoft.com/office/powerpoint/2010/main" val="333614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292" y="3611312"/>
            <a:ext cx="3602743" cy="3605791"/>
          </a:xfrm>
          <a:prstGeom prst="rect">
            <a:avLst/>
          </a:prstGeom>
        </p:spPr>
      </p:pic>
      <p:sp>
        <p:nvSpPr>
          <p:cNvPr id="9" name="矩形圖說文字 8"/>
          <p:cNvSpPr/>
          <p:nvPr/>
        </p:nvSpPr>
        <p:spPr>
          <a:xfrm>
            <a:off x="2919663" y="385011"/>
            <a:ext cx="8702841" cy="3272585"/>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solidFill>
                  <a:schemeClr val="tx1"/>
                </a:solidFill>
                <a:latin typeface="Microsoft JhengHei UI" pitchFamily="34" charset="-120"/>
                <a:ea typeface="Microsoft JhengHei UI" pitchFamily="34" charset="-120"/>
              </a:rPr>
              <a:t>Answer : </a:t>
            </a:r>
            <a:r>
              <a:rPr lang="en-US" altLang="zh-TW" sz="4000" b="1" dirty="0" smtClean="0">
                <a:solidFill>
                  <a:srgbClr val="FF0000"/>
                </a:solidFill>
                <a:latin typeface="Microsoft JhengHei UI" pitchFamily="34" charset="-120"/>
                <a:ea typeface="Microsoft JhengHei UI" pitchFamily="34" charset="-120"/>
              </a:rPr>
              <a:t>NO</a:t>
            </a:r>
            <a:r>
              <a:rPr lang="zh-TW" altLang="en-US" sz="4000" b="1" dirty="0" smtClean="0">
                <a:solidFill>
                  <a:srgbClr val="FF0000"/>
                </a:solidFill>
                <a:latin typeface="Microsoft JhengHei UI" pitchFamily="34" charset="-120"/>
                <a:ea typeface="Microsoft JhengHei UI" pitchFamily="34" charset="-120"/>
              </a:rPr>
              <a:t> </a:t>
            </a:r>
            <a:r>
              <a:rPr lang="en-US" altLang="zh-TW" sz="4000" b="1" dirty="0" smtClean="0">
                <a:solidFill>
                  <a:srgbClr val="FF0000"/>
                </a:solidFill>
                <a:latin typeface="Microsoft JhengHei UI" pitchFamily="34" charset="-120"/>
                <a:ea typeface="Microsoft JhengHei UI" pitchFamily="34" charset="-120"/>
              </a:rPr>
              <a:t>X</a:t>
            </a:r>
            <a:endParaRPr lang="en-US" altLang="zh-TW" sz="1400" b="1" dirty="0" smtClean="0">
              <a:solidFill>
                <a:srgbClr val="FF0000"/>
              </a:solidFill>
              <a:latin typeface="Microsoft JhengHei UI" pitchFamily="34" charset="-120"/>
              <a:ea typeface="Microsoft JhengHei UI" pitchFamily="34" charset="-120"/>
            </a:endParaRPr>
          </a:p>
          <a:p>
            <a:pPr marL="72000"/>
            <a:r>
              <a:rPr lang="en-HK" altLang="zh-TW" sz="2400" dirty="0">
                <a:solidFill>
                  <a:schemeClr val="tx1"/>
                </a:solidFill>
                <a:latin typeface="Microsoft JhengHei UI" pitchFamily="34" charset="-120"/>
                <a:ea typeface="Microsoft JhengHei UI" pitchFamily="34" charset="-120"/>
              </a:rPr>
              <a:t>Carrying a </a:t>
            </a:r>
            <a:r>
              <a:rPr lang="en-HK" altLang="zh-TW" sz="2400" dirty="0" err="1">
                <a:solidFill>
                  <a:schemeClr val="tx1"/>
                </a:solidFill>
                <a:latin typeface="Microsoft JhengHei UI" pitchFamily="34" charset="-120"/>
                <a:ea typeface="Microsoft JhengHei UI" pitchFamily="34" charset="-120"/>
              </a:rPr>
              <a:t>powerchair</a:t>
            </a:r>
            <a:r>
              <a:rPr lang="en-HK" altLang="zh-TW" sz="2400" dirty="0">
                <a:solidFill>
                  <a:schemeClr val="tx1"/>
                </a:solidFill>
                <a:latin typeface="Microsoft JhengHei UI" pitchFamily="34" charset="-120"/>
                <a:ea typeface="Microsoft JhengHei UI" pitchFamily="34" charset="-120"/>
              </a:rPr>
              <a:t> and its user up or down the stairs is not recommended in non-emergency situations. </a:t>
            </a:r>
            <a:r>
              <a:rPr lang="en-HK" altLang="zh-TW" sz="2400" dirty="0" err="1">
                <a:solidFill>
                  <a:schemeClr val="tx1"/>
                </a:solidFill>
                <a:latin typeface="Microsoft JhengHei UI" pitchFamily="34" charset="-120"/>
                <a:ea typeface="Microsoft JhengHei UI" pitchFamily="34" charset="-120"/>
              </a:rPr>
              <a:t>Powerchairs</a:t>
            </a:r>
            <a:r>
              <a:rPr lang="en-HK" altLang="zh-TW" sz="2400" dirty="0">
                <a:solidFill>
                  <a:schemeClr val="tx1"/>
                </a:solidFill>
                <a:latin typeface="Microsoft JhengHei UI" pitchFamily="34" charset="-120"/>
                <a:ea typeface="Microsoft JhengHei UI" pitchFamily="34" charset="-120"/>
              </a:rPr>
              <a:t>, together with the weight of the wheelchair user, can weigh up to 300 </a:t>
            </a:r>
            <a:r>
              <a:rPr lang="en-HK" altLang="zh-TW" sz="2400" dirty="0" err="1">
                <a:solidFill>
                  <a:schemeClr val="tx1"/>
                </a:solidFill>
                <a:latin typeface="Microsoft JhengHei UI" pitchFamily="34" charset="-120"/>
                <a:ea typeface="Microsoft JhengHei UI" pitchFamily="34" charset="-120"/>
              </a:rPr>
              <a:t>lbs</a:t>
            </a:r>
            <a:r>
              <a:rPr lang="en-HK" altLang="zh-TW" sz="2400" dirty="0">
                <a:solidFill>
                  <a:schemeClr val="tx1"/>
                </a:solidFill>
                <a:latin typeface="Microsoft JhengHei UI" pitchFamily="34" charset="-120"/>
                <a:ea typeface="Microsoft JhengHei UI" pitchFamily="34" charset="-120"/>
              </a:rPr>
              <a:t> (about 136 kg). Lifting a </a:t>
            </a:r>
            <a:r>
              <a:rPr lang="en-HK" altLang="zh-TW" sz="2400" dirty="0" err="1">
                <a:solidFill>
                  <a:schemeClr val="tx1"/>
                </a:solidFill>
                <a:latin typeface="Microsoft JhengHei UI" pitchFamily="34" charset="-120"/>
                <a:ea typeface="Microsoft JhengHei UI" pitchFamily="34" charset="-120"/>
              </a:rPr>
              <a:t>powerchair</a:t>
            </a:r>
            <a:r>
              <a:rPr lang="en-HK" altLang="zh-TW" sz="2400" dirty="0">
                <a:solidFill>
                  <a:schemeClr val="tx1"/>
                </a:solidFill>
                <a:latin typeface="Microsoft JhengHei UI" pitchFamily="34" charset="-120"/>
                <a:ea typeface="Microsoft JhengHei UI" pitchFamily="34" charset="-120"/>
              </a:rPr>
              <a:t> poses a significant risk and safety hazard to both the wheelchair user and the person lifting the wheelchair.</a:t>
            </a:r>
            <a:endParaRPr lang="zh-TW" altLang="zh-TW" sz="2400"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8434150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4</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People </a:t>
            </a:r>
            <a:r>
              <a:rPr lang="en-HK" altLang="zh-TW" sz="4500" b="1" dirty="0">
                <a:solidFill>
                  <a:schemeClr val="tx1"/>
                </a:solidFill>
                <a:latin typeface="Microsoft JhengHei UI" pitchFamily="34" charset="-120"/>
                <a:ea typeface="Microsoft JhengHei UI" pitchFamily="34" charset="-120"/>
              </a:rPr>
              <a:t>with visual impairments cannot watch movies.</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9740213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799" y="625636"/>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solidFill>
                  <a:schemeClr val="tx1"/>
                </a:solidFill>
                <a:latin typeface="Microsoft JhengHei UI" pitchFamily="34" charset="-120"/>
                <a:ea typeface="Microsoft JhengHei UI" pitchFamily="34" charset="-120"/>
              </a:rPr>
              <a:t>Answer : </a:t>
            </a:r>
            <a:r>
              <a:rPr lang="en-US" altLang="zh-TW" sz="4000" b="1" dirty="0">
                <a:solidFill>
                  <a:srgbClr val="FF0000"/>
                </a:solidFill>
                <a:latin typeface="Microsoft JhengHei UI" pitchFamily="34" charset="-120"/>
                <a:ea typeface="Microsoft JhengHei UI" pitchFamily="34" charset="-120"/>
              </a:rPr>
              <a:t>NO</a:t>
            </a:r>
            <a:r>
              <a:rPr lang="zh-TW" altLang="en-US" sz="4000" b="1" dirty="0">
                <a:solidFill>
                  <a:srgbClr val="FF0000"/>
                </a:solidFill>
                <a:latin typeface="Microsoft JhengHei UI" pitchFamily="34" charset="-120"/>
                <a:ea typeface="Microsoft JhengHei UI" pitchFamily="34" charset="-120"/>
              </a:rPr>
              <a:t> </a:t>
            </a:r>
            <a:r>
              <a:rPr lang="en-US" altLang="zh-TW" sz="4000" b="1" dirty="0">
                <a:solidFill>
                  <a:srgbClr val="FF0000"/>
                </a:solidFill>
                <a:latin typeface="Microsoft JhengHei UI" pitchFamily="34" charset="-120"/>
                <a:ea typeface="Microsoft JhengHei UI" pitchFamily="34" charset="-120"/>
              </a:rPr>
              <a:t>X</a:t>
            </a:r>
            <a:endParaRPr lang="en-US" altLang="zh-TW" sz="1400" b="1" dirty="0">
              <a:solidFill>
                <a:srgbClr val="FF0000"/>
              </a:solidFill>
              <a:latin typeface="Microsoft JhengHei UI" pitchFamily="34" charset="-120"/>
              <a:ea typeface="Microsoft JhengHei UI" pitchFamily="34" charset="-120"/>
            </a:endParaRPr>
          </a:p>
          <a:p>
            <a:pPr marL="72000"/>
            <a:r>
              <a:rPr lang="en-HK" altLang="zh-TW" sz="2400" dirty="0" smtClean="0">
                <a:solidFill>
                  <a:schemeClr val="tx1"/>
                </a:solidFill>
                <a:latin typeface="Microsoft JhengHei UI" pitchFamily="34" charset="-120"/>
                <a:ea typeface="Microsoft JhengHei UI" pitchFamily="34" charset="-120"/>
              </a:rPr>
              <a:t>People </a:t>
            </a:r>
            <a:r>
              <a:rPr lang="en-HK" altLang="zh-TW" sz="2400" dirty="0">
                <a:solidFill>
                  <a:schemeClr val="tx1"/>
                </a:solidFill>
                <a:latin typeface="Microsoft JhengHei UI" pitchFamily="34" charset="-120"/>
                <a:ea typeface="Microsoft JhengHei UI" pitchFamily="34" charset="-120"/>
              </a:rPr>
              <a:t>with visual impairments can still enjoy a movie through audio description services and viewing assistive technology!</a:t>
            </a:r>
            <a:endParaRPr lang="zh-TW" altLang="zh-TW" sz="2400" dirty="0">
              <a:solidFill>
                <a:schemeClr val="tx1"/>
              </a:solidFill>
              <a:latin typeface="Microsoft JhengHei UI" pitchFamily="34" charset="-120"/>
              <a:ea typeface="Microsoft JhengHei UI"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36555177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smtClean="0">
                <a:solidFill>
                  <a:schemeClr val="tx1"/>
                </a:solidFill>
                <a:latin typeface="Microsoft JhengHei UI" pitchFamily="34" charset="-120"/>
                <a:ea typeface="Microsoft JhengHei UI" pitchFamily="34" charset="-120"/>
              </a:rPr>
              <a:t>Question 5</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People </a:t>
            </a:r>
            <a:r>
              <a:rPr lang="en-HK" altLang="zh-TW" sz="4500" b="1" dirty="0">
                <a:solidFill>
                  <a:schemeClr val="tx1"/>
                </a:solidFill>
                <a:latin typeface="Microsoft JhengHei UI" pitchFamily="34" charset="-120"/>
                <a:ea typeface="Microsoft JhengHei UI" pitchFamily="34" charset="-120"/>
              </a:rPr>
              <a:t>with hearing impairments can enjoy music?</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24853312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55" y="3657596"/>
            <a:ext cx="3602743" cy="3605791"/>
          </a:xfrm>
          <a:prstGeom prst="rect">
            <a:avLst/>
          </a:prstGeom>
        </p:spPr>
      </p:pic>
      <p:sp>
        <p:nvSpPr>
          <p:cNvPr id="9" name="矩形圖說文字 8"/>
          <p:cNvSpPr/>
          <p:nvPr/>
        </p:nvSpPr>
        <p:spPr>
          <a:xfrm>
            <a:off x="3352800" y="625637"/>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solidFill>
                  <a:schemeClr val="tx1"/>
                </a:solidFill>
                <a:latin typeface="Microsoft JhengHei UI" pitchFamily="34" charset="-120"/>
                <a:ea typeface="Microsoft JhengHei UI" pitchFamily="34" charset="-120"/>
              </a:rPr>
              <a:t>Answer : </a:t>
            </a:r>
            <a:r>
              <a:rPr lang="en-US" altLang="zh-TW" sz="4000" b="1" dirty="0">
                <a:solidFill>
                  <a:srgbClr val="00B050"/>
                </a:solidFill>
                <a:latin typeface="Microsoft JhengHei UI" pitchFamily="34" charset="-120"/>
                <a:ea typeface="Microsoft JhengHei UI" pitchFamily="34" charset="-120"/>
              </a:rPr>
              <a:t>YES </a:t>
            </a:r>
            <a:r>
              <a:rPr lang="en-US" altLang="zh-TW" sz="4000" b="1" dirty="0">
                <a:solidFill>
                  <a:srgbClr val="00B050"/>
                </a:solidFill>
                <a:latin typeface="Microsoft JhengHei UI" pitchFamily="34" charset="-120"/>
                <a:ea typeface="Microsoft JhengHei UI" pitchFamily="34" charset="-120"/>
                <a:sym typeface="Wingdings"/>
              </a:rPr>
              <a:t></a:t>
            </a:r>
            <a:endParaRPr lang="en-US" altLang="zh-TW" sz="1400" b="1" dirty="0">
              <a:solidFill>
                <a:srgbClr val="00B050"/>
              </a:solidFill>
              <a:latin typeface="Microsoft JhengHei UI" pitchFamily="34" charset="-120"/>
              <a:ea typeface="Microsoft JhengHei UI" pitchFamily="34" charset="-120"/>
            </a:endParaRPr>
          </a:p>
          <a:p>
            <a:pPr marL="72000"/>
            <a:r>
              <a:rPr lang="en-HK" altLang="zh-TW" sz="2400" dirty="0">
                <a:solidFill>
                  <a:schemeClr val="tx1"/>
                </a:solidFill>
                <a:latin typeface="Microsoft JhengHei UI" pitchFamily="34" charset="-120"/>
                <a:ea typeface="Microsoft JhengHei UI" pitchFamily="34" charset="-120"/>
              </a:rPr>
              <a:t>People with hearing impairments can still experience and enjoy music through hearing aids or other methods such as sign language interpretation, tempo vibration, text, lights and images.</a:t>
            </a:r>
            <a:endParaRPr lang="zh-TW" altLang="zh-TW" sz="2400"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113920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6</a:t>
            </a:r>
            <a:r>
              <a:rPr lang="en-HK" altLang="zh-TW" sz="6600" b="1" dirty="0" smtClean="0">
                <a:solidFill>
                  <a:schemeClr val="tx1"/>
                </a:solidFill>
                <a:latin typeface="Microsoft JhengHei UI" pitchFamily="34" charset="-120"/>
                <a:ea typeface="Microsoft JhengHei UI" pitchFamily="34" charset="-120"/>
              </a:rPr>
              <a:t/>
            </a:r>
            <a:br>
              <a:rPr lang="en-HK" altLang="zh-TW" sz="66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Given </a:t>
            </a:r>
            <a:r>
              <a:rPr lang="en-HK" altLang="zh-TW" sz="4500" b="1" dirty="0">
                <a:solidFill>
                  <a:schemeClr val="tx1"/>
                </a:solidFill>
                <a:latin typeface="Microsoft JhengHei UI" pitchFamily="34" charset="-120"/>
                <a:ea typeface="Microsoft JhengHei UI" pitchFamily="34" charset="-120"/>
              </a:rPr>
              <a:t>the choice, people with physical disabilities would certainly choose to use a </a:t>
            </a:r>
            <a:r>
              <a:rPr lang="en-HK" altLang="zh-TW" sz="4500" b="1" dirty="0" err="1">
                <a:solidFill>
                  <a:schemeClr val="tx1"/>
                </a:solidFill>
                <a:latin typeface="Microsoft JhengHei UI" pitchFamily="34" charset="-120"/>
                <a:ea typeface="Microsoft JhengHei UI" pitchFamily="34" charset="-120"/>
              </a:rPr>
              <a:t>powerchair</a:t>
            </a:r>
            <a:r>
              <a:rPr lang="en-HK" altLang="zh-TW" sz="4500" b="1" dirty="0">
                <a:solidFill>
                  <a:schemeClr val="tx1"/>
                </a:solidFill>
                <a:latin typeface="Microsoft JhengHei UI" pitchFamily="34" charset="-120"/>
                <a:ea typeface="Microsoft JhengHei UI" pitchFamily="34" charset="-120"/>
              </a:rPr>
              <a:t> as a means of transport.</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45500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2077452" y="225222"/>
            <a:ext cx="9689432" cy="4106145"/>
          </a:xfrm>
          <a:prstGeom prst="wedgeRectCallout">
            <a:avLst>
              <a:gd name="adj1" fmla="val -40678"/>
              <a:gd name="adj2" fmla="val 79331"/>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solidFill>
                  <a:schemeClr val="tx1"/>
                </a:solidFill>
                <a:latin typeface="Microsoft JhengHei UI" pitchFamily="34" charset="-120"/>
                <a:ea typeface="Microsoft JhengHei UI" pitchFamily="34" charset="-120"/>
              </a:rPr>
              <a:t>Answer </a:t>
            </a:r>
            <a:r>
              <a:rPr lang="en-US" altLang="zh-TW" sz="4000" b="1" dirty="0">
                <a:solidFill>
                  <a:schemeClr val="tx1"/>
                </a:solidFill>
                <a:latin typeface="Microsoft JhengHei UI" pitchFamily="34" charset="-120"/>
                <a:ea typeface="Microsoft JhengHei UI" pitchFamily="34" charset="-120"/>
              </a:rPr>
              <a:t>: </a:t>
            </a:r>
            <a:r>
              <a:rPr lang="en-US" altLang="zh-TW" sz="4000" b="1" dirty="0">
                <a:solidFill>
                  <a:srgbClr val="FF0000"/>
                </a:solidFill>
                <a:latin typeface="Microsoft JhengHei UI" pitchFamily="34" charset="-120"/>
                <a:ea typeface="Microsoft JhengHei UI" pitchFamily="34" charset="-120"/>
              </a:rPr>
              <a:t>NO</a:t>
            </a:r>
            <a:r>
              <a:rPr lang="zh-TW" altLang="en-US" sz="4000" b="1" dirty="0">
                <a:solidFill>
                  <a:srgbClr val="FF0000"/>
                </a:solidFill>
                <a:latin typeface="Microsoft JhengHei UI" pitchFamily="34" charset="-120"/>
                <a:ea typeface="Microsoft JhengHei UI" pitchFamily="34" charset="-120"/>
              </a:rPr>
              <a:t> </a:t>
            </a:r>
            <a:r>
              <a:rPr lang="en-US" altLang="zh-TW" sz="4000" b="1" dirty="0">
                <a:solidFill>
                  <a:srgbClr val="FF0000"/>
                </a:solidFill>
                <a:latin typeface="Microsoft JhengHei UI" pitchFamily="34" charset="-120"/>
                <a:ea typeface="Microsoft JhengHei UI" pitchFamily="34" charset="-120"/>
              </a:rPr>
              <a:t>X</a:t>
            </a:r>
            <a:endParaRPr lang="en-US" altLang="zh-TW" sz="1400" b="1" dirty="0">
              <a:solidFill>
                <a:srgbClr val="FF0000"/>
              </a:solidFill>
              <a:latin typeface="Microsoft JhengHei UI" pitchFamily="34" charset="-120"/>
              <a:ea typeface="Microsoft JhengHei UI" pitchFamily="34" charset="-120"/>
            </a:endParaRPr>
          </a:p>
          <a:p>
            <a:pPr marL="72000"/>
            <a:r>
              <a:rPr lang="en-HK" altLang="zh-TW" sz="2000" dirty="0">
                <a:solidFill>
                  <a:schemeClr val="tx1"/>
                </a:solidFill>
                <a:latin typeface="Microsoft JhengHei UI" pitchFamily="34" charset="-120"/>
                <a:ea typeface="Microsoft JhengHei UI" pitchFamily="34" charset="-120"/>
              </a:rPr>
              <a:t>After diagnosis and assessment by doctors and therapists, a suitable type of assistive device will be recommended according to the physical condition and mobility of the disabled person. Walking or moderate use of a manual wheelchair can help maintain physical mobility and slow down functional decline.</a:t>
            </a:r>
            <a:endParaRPr lang="zh-TW" altLang="zh-TW" sz="2000" dirty="0">
              <a:solidFill>
                <a:schemeClr val="tx1"/>
              </a:solidFill>
              <a:latin typeface="Microsoft JhengHei UI" pitchFamily="34" charset="-120"/>
              <a:ea typeface="Microsoft JhengHei UI" pitchFamily="34" charset="-120"/>
            </a:endParaRPr>
          </a:p>
          <a:p>
            <a:pPr marL="72000"/>
            <a:r>
              <a:rPr lang="en-HK" altLang="zh-TW" sz="2000" dirty="0">
                <a:solidFill>
                  <a:schemeClr val="tx1"/>
                </a:solidFill>
                <a:latin typeface="Microsoft JhengHei UI" pitchFamily="34" charset="-120"/>
                <a:ea typeface="Microsoft JhengHei UI" pitchFamily="34" charset="-120"/>
              </a:rPr>
              <a:t> </a:t>
            </a:r>
            <a:endParaRPr lang="zh-TW" altLang="zh-TW" sz="2000" dirty="0">
              <a:solidFill>
                <a:schemeClr val="tx1"/>
              </a:solidFill>
              <a:latin typeface="Microsoft JhengHei UI" pitchFamily="34" charset="-120"/>
              <a:ea typeface="Microsoft JhengHei UI" pitchFamily="34" charset="-120"/>
            </a:endParaRPr>
          </a:p>
          <a:p>
            <a:pPr marL="72000"/>
            <a:r>
              <a:rPr lang="en-HK" altLang="zh-TW" sz="2000" dirty="0">
                <a:solidFill>
                  <a:schemeClr val="tx1"/>
                </a:solidFill>
                <a:latin typeface="Microsoft JhengHei UI" pitchFamily="34" charset="-120"/>
                <a:ea typeface="Microsoft JhengHei UI" pitchFamily="34" charset="-120"/>
              </a:rPr>
              <a:t>At the same time, </a:t>
            </a:r>
            <a:r>
              <a:rPr lang="en-HK" altLang="zh-TW" sz="2000" dirty="0" err="1">
                <a:solidFill>
                  <a:schemeClr val="tx1"/>
                </a:solidFill>
                <a:latin typeface="Microsoft JhengHei UI" pitchFamily="34" charset="-120"/>
                <a:ea typeface="Microsoft JhengHei UI" pitchFamily="34" charset="-120"/>
              </a:rPr>
              <a:t>powerchairs</a:t>
            </a:r>
            <a:r>
              <a:rPr lang="en-HK" altLang="zh-TW" sz="2000" dirty="0">
                <a:solidFill>
                  <a:schemeClr val="tx1"/>
                </a:solidFill>
                <a:latin typeface="Microsoft JhengHei UI" pitchFamily="34" charset="-120"/>
                <a:ea typeface="Microsoft JhengHei UI" pitchFamily="34" charset="-120"/>
              </a:rPr>
              <a:t> do not have the same mobility as manual wheelchairs, and the user needs to pay close attention to the power level. Therefore, some people with physical disabilities will choose to use manual wheelchairs or other assistive devices according to their conditions.</a:t>
            </a:r>
            <a:endParaRPr lang="zh-TW" altLang="zh-TW" sz="2000" dirty="0">
              <a:solidFill>
                <a:schemeClr val="tx1"/>
              </a:solidFill>
              <a:latin typeface="Microsoft JhengHei UI" pitchFamily="34" charset="-120"/>
              <a:ea typeface="Microsoft JhengHei UI"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5498" y="3308679"/>
            <a:ext cx="3602743" cy="3602743"/>
          </a:xfrm>
          <a:prstGeom prst="rect">
            <a:avLst/>
          </a:prstGeom>
        </p:spPr>
      </p:pic>
    </p:spTree>
    <p:extLst>
      <p:ext uri="{BB962C8B-B14F-4D97-AF65-F5344CB8AC3E}">
        <p14:creationId xmlns:p14="http://schemas.microsoft.com/office/powerpoint/2010/main" val="14606353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7 </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People </a:t>
            </a:r>
            <a:r>
              <a:rPr lang="en-HK" altLang="zh-TW" sz="4500" b="1" dirty="0">
                <a:solidFill>
                  <a:schemeClr val="tx1"/>
                </a:solidFill>
                <a:latin typeface="Microsoft JhengHei UI" pitchFamily="34" charset="-120"/>
                <a:ea typeface="Microsoft JhengHei UI" pitchFamily="34" charset="-120"/>
              </a:rPr>
              <a:t>with visual impairments can use a smartphone?</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3833404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28" y="3657596"/>
            <a:ext cx="3602743" cy="3605791"/>
          </a:xfrm>
          <a:prstGeom prst="rect">
            <a:avLst/>
          </a:prstGeom>
        </p:spPr>
      </p:pic>
      <p:sp>
        <p:nvSpPr>
          <p:cNvPr id="9" name="矩形圖說文字 8"/>
          <p:cNvSpPr/>
          <p:nvPr/>
        </p:nvSpPr>
        <p:spPr>
          <a:xfrm>
            <a:off x="3352800" y="625637"/>
            <a:ext cx="8077200"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solidFill>
                  <a:schemeClr val="tx1"/>
                </a:solidFill>
                <a:latin typeface="Microsoft JhengHei UI" pitchFamily="34" charset="-120"/>
                <a:ea typeface="Microsoft JhengHei UI" pitchFamily="34" charset="-120"/>
              </a:rPr>
              <a:t>Answer : </a:t>
            </a:r>
            <a:r>
              <a:rPr lang="en-US" altLang="zh-TW" sz="4000" b="1" dirty="0">
                <a:solidFill>
                  <a:srgbClr val="00B050"/>
                </a:solidFill>
                <a:latin typeface="Microsoft JhengHei UI" pitchFamily="34" charset="-120"/>
                <a:ea typeface="Microsoft JhengHei UI" pitchFamily="34" charset="-120"/>
              </a:rPr>
              <a:t>YES </a:t>
            </a:r>
            <a:r>
              <a:rPr lang="en-US" altLang="zh-TW" sz="4000" b="1" dirty="0">
                <a:solidFill>
                  <a:srgbClr val="00B050"/>
                </a:solidFill>
                <a:latin typeface="Microsoft JhengHei UI" pitchFamily="34" charset="-120"/>
                <a:ea typeface="Microsoft JhengHei UI" pitchFamily="34" charset="-120"/>
                <a:sym typeface="Wingdings"/>
              </a:rPr>
              <a:t></a:t>
            </a:r>
            <a:endParaRPr lang="en-US" altLang="zh-TW" sz="1400" b="1" dirty="0">
              <a:solidFill>
                <a:srgbClr val="00B050"/>
              </a:solidFill>
              <a:latin typeface="Microsoft JhengHei UI" pitchFamily="34" charset="-120"/>
              <a:ea typeface="Microsoft JhengHei UI" pitchFamily="34" charset="-120"/>
            </a:endParaRPr>
          </a:p>
          <a:p>
            <a:pPr marL="72000"/>
            <a:r>
              <a:rPr lang="en-HK" altLang="zh-TW" sz="2400" dirty="0">
                <a:solidFill>
                  <a:schemeClr val="tx1"/>
                </a:solidFill>
                <a:latin typeface="Microsoft JhengHei UI" pitchFamily="34" charset="-120"/>
                <a:ea typeface="Microsoft JhengHei UI" pitchFamily="34" charset="-120"/>
              </a:rPr>
              <a:t>Most smartphone systems today have special assistive features for people with different disabilities, such as voice activation and screen reading functions that can read out text, interface icons, and even </a:t>
            </a:r>
            <a:r>
              <a:rPr lang="en-HK" altLang="zh-TW" sz="2400" dirty="0" err="1">
                <a:solidFill>
                  <a:schemeClr val="tx1"/>
                </a:solidFill>
                <a:latin typeface="Microsoft JhengHei UI" pitchFamily="34" charset="-120"/>
                <a:ea typeface="Microsoft JhengHei UI" pitchFamily="34" charset="-120"/>
              </a:rPr>
              <a:t>emoji</a:t>
            </a:r>
            <a:r>
              <a:rPr lang="en-HK" altLang="zh-TW" sz="2400" dirty="0">
                <a:solidFill>
                  <a:schemeClr val="tx1"/>
                </a:solidFill>
                <a:latin typeface="Microsoft JhengHei UI" pitchFamily="34" charset="-120"/>
                <a:ea typeface="Microsoft JhengHei UI" pitchFamily="34" charset="-120"/>
              </a:rPr>
              <a:t> for the visually impaired.</a:t>
            </a:r>
            <a:endParaRPr lang="zh-TW" altLang="zh-TW" sz="2400"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1274994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8</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The </a:t>
            </a:r>
            <a:r>
              <a:rPr lang="en-HK" altLang="zh-TW" sz="4500" b="1" dirty="0">
                <a:solidFill>
                  <a:schemeClr val="tx1"/>
                </a:solidFill>
                <a:latin typeface="Microsoft JhengHei UI" pitchFamily="34" charset="-120"/>
                <a:ea typeface="Microsoft JhengHei UI" pitchFamily="34" charset="-120"/>
              </a:rPr>
              <a:t>term "deaf and dumb " is often used. "Deaf" and "dumb" are necessarily related.</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0450160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2" name="標題 1"/>
          <p:cNvSpPr>
            <a:spLocks noGrp="1"/>
          </p:cNvSpPr>
          <p:nvPr>
            <p:ph type="title"/>
          </p:nvPr>
        </p:nvSpPr>
        <p:spPr>
          <a:xfrm>
            <a:off x="0" y="636049"/>
            <a:ext cx="12192000" cy="1227438"/>
          </a:xfrm>
        </p:spPr>
        <p:txBody>
          <a:bodyPr>
            <a:noAutofit/>
          </a:bodyPr>
          <a:lstStyle/>
          <a:p>
            <a:r>
              <a:rPr lang="en-US" altLang="zh-TW" sz="6000" b="1" dirty="0" smtClean="0">
                <a:solidFill>
                  <a:srgbClr val="00B050"/>
                </a:solidFill>
                <a:latin typeface="Microsoft JhengHei UI" pitchFamily="34" charset="-120"/>
                <a:ea typeface="Microsoft JhengHei UI" pitchFamily="34" charset="-120"/>
              </a:rPr>
              <a:t>Lesson Review</a:t>
            </a:r>
            <a:endParaRPr lang="zh-HK" altLang="en-US" sz="6000" b="1" dirty="0">
              <a:solidFill>
                <a:srgbClr val="00B050"/>
              </a:solidFill>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229710" y="1863488"/>
            <a:ext cx="9680028" cy="4007924"/>
          </a:xfrm>
        </p:spPr>
        <p:txBody>
          <a:bodyPr>
            <a:normAutofit/>
          </a:bodyPr>
          <a:lstStyle/>
          <a:p>
            <a:pPr marL="0" indent="0">
              <a:buClrTx/>
              <a:buNone/>
            </a:pPr>
            <a:r>
              <a:rPr lang="en-US" altLang="zh-TW" sz="2600" b="1" dirty="0">
                <a:solidFill>
                  <a:srgbClr val="0070C0"/>
                </a:solidFill>
                <a:latin typeface="Microsoft JhengHei UI" pitchFamily="34" charset="-120"/>
                <a:ea typeface="Microsoft JhengHei UI" pitchFamily="34" charset="-120"/>
              </a:rPr>
              <a:t>In the last lesson class, we learned:</a:t>
            </a:r>
            <a:endParaRPr lang="zh-TW" altLang="zh-TW" sz="2600" b="1" dirty="0">
              <a:solidFill>
                <a:srgbClr val="0070C0"/>
              </a:solidFill>
              <a:latin typeface="Microsoft JhengHei UI" pitchFamily="34" charset="-120"/>
              <a:ea typeface="Microsoft JhengHei UI" pitchFamily="34" charset="-120"/>
            </a:endParaRPr>
          </a:p>
          <a:p>
            <a:pPr marL="361950" lvl="0" indent="-361950">
              <a:buClrTx/>
              <a:buFont typeface="Wingdings" pitchFamily="2" charset="2"/>
              <a:buChar char="Ø"/>
            </a:pPr>
            <a:r>
              <a:rPr lang="en-US" altLang="zh-TW" sz="2600" b="1" dirty="0">
                <a:solidFill>
                  <a:srgbClr val="0070C0"/>
                </a:solidFill>
                <a:latin typeface="Microsoft JhengHei UI" pitchFamily="34" charset="-120"/>
                <a:ea typeface="Microsoft JhengHei UI" pitchFamily="34" charset="-120"/>
              </a:rPr>
              <a:t>The uses and importance of different auxiliary tools and accessible facilities.</a:t>
            </a:r>
            <a:endParaRPr lang="zh-TW" altLang="zh-TW" sz="2600" b="1" dirty="0">
              <a:solidFill>
                <a:srgbClr val="0070C0"/>
              </a:solidFill>
              <a:latin typeface="Microsoft JhengHei UI" pitchFamily="34" charset="-120"/>
              <a:ea typeface="Microsoft JhengHei UI" pitchFamily="34" charset="-120"/>
            </a:endParaRPr>
          </a:p>
          <a:p>
            <a:pPr marL="361950" lvl="0" indent="-361950">
              <a:buClrTx/>
              <a:buFont typeface="Wingdings" pitchFamily="2" charset="2"/>
              <a:buChar char="Ø"/>
            </a:pPr>
            <a:r>
              <a:rPr lang="en-US" altLang="zh-TW" sz="2600" b="1" dirty="0">
                <a:solidFill>
                  <a:srgbClr val="0070C0"/>
                </a:solidFill>
                <a:latin typeface="Microsoft JhengHei UI" pitchFamily="34" charset="-120"/>
                <a:ea typeface="Microsoft JhengHei UI" pitchFamily="34" charset="-120"/>
              </a:rPr>
              <a:t>Accessible facilities are not only designed for people with disabilities but also provide convenience for everyone.</a:t>
            </a:r>
            <a:endParaRPr lang="zh-TW" altLang="zh-TW" sz="2600" b="1" dirty="0">
              <a:solidFill>
                <a:srgbClr val="0070C0"/>
              </a:solidFill>
              <a:latin typeface="Microsoft JhengHei UI" pitchFamily="34" charset="-120"/>
              <a:ea typeface="Microsoft JhengHei UI" pitchFamily="34" charset="-120"/>
            </a:endParaRPr>
          </a:p>
          <a:p>
            <a:pPr marL="361950" lvl="0" indent="-361950">
              <a:buClrTx/>
              <a:buFont typeface="Wingdings" pitchFamily="2" charset="2"/>
              <a:buChar char="Ø"/>
            </a:pPr>
            <a:r>
              <a:rPr lang="en-US" altLang="zh-TW" sz="2600" b="1" dirty="0">
                <a:solidFill>
                  <a:srgbClr val="0070C0"/>
                </a:solidFill>
                <a:latin typeface="Microsoft JhengHei UI" pitchFamily="34" charset="-120"/>
                <a:ea typeface="Microsoft JhengHei UI" pitchFamily="34" charset="-120"/>
              </a:rPr>
              <a:t>Whether at school or in the community, we can all do our part to create a friendlier and more accessible environment.</a:t>
            </a:r>
            <a:endParaRPr lang="zh-TW" altLang="zh-TW" sz="2600" b="1" dirty="0">
              <a:solidFill>
                <a:srgbClr val="0070C0"/>
              </a:solidFill>
              <a:latin typeface="Microsoft JhengHei UI" pitchFamily="34" charset="-120"/>
              <a:ea typeface="Microsoft JhengHei UI" pitchFamily="34" charset="-120"/>
            </a:endParaRPr>
          </a:p>
          <a:p>
            <a:endParaRPr lang="zh-HK" altLang="en-US" sz="30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332519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798" y="625636"/>
            <a:ext cx="8293770"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solidFill>
                  <a:schemeClr val="tx1"/>
                </a:solidFill>
                <a:latin typeface="Microsoft JhengHei UI" pitchFamily="34" charset="-120"/>
                <a:ea typeface="Microsoft JhengHei UI" pitchFamily="34" charset="-120"/>
              </a:rPr>
              <a:t>Answer : </a:t>
            </a:r>
            <a:r>
              <a:rPr lang="en-US" altLang="zh-TW" sz="4000" b="1" dirty="0">
                <a:solidFill>
                  <a:srgbClr val="FF0000"/>
                </a:solidFill>
                <a:latin typeface="Microsoft JhengHei UI" pitchFamily="34" charset="-120"/>
                <a:ea typeface="Microsoft JhengHei UI" pitchFamily="34" charset="-120"/>
              </a:rPr>
              <a:t>NO</a:t>
            </a:r>
            <a:r>
              <a:rPr lang="zh-TW" altLang="en-US" sz="4000" b="1" dirty="0">
                <a:solidFill>
                  <a:srgbClr val="FF0000"/>
                </a:solidFill>
                <a:latin typeface="Microsoft JhengHei UI" pitchFamily="34" charset="-120"/>
                <a:ea typeface="Microsoft JhengHei UI" pitchFamily="34" charset="-120"/>
              </a:rPr>
              <a:t> </a:t>
            </a:r>
            <a:r>
              <a:rPr lang="en-US" altLang="zh-TW" sz="4000" b="1" dirty="0">
                <a:solidFill>
                  <a:srgbClr val="FF0000"/>
                </a:solidFill>
                <a:latin typeface="Microsoft JhengHei UI" pitchFamily="34" charset="-120"/>
                <a:ea typeface="Microsoft JhengHei UI" pitchFamily="34" charset="-120"/>
              </a:rPr>
              <a:t>X</a:t>
            </a:r>
            <a:endParaRPr lang="en-US" altLang="zh-TW" sz="1400" b="1" dirty="0">
              <a:solidFill>
                <a:srgbClr val="FF0000"/>
              </a:solidFill>
              <a:latin typeface="Microsoft JhengHei UI" pitchFamily="34" charset="-120"/>
              <a:ea typeface="Microsoft JhengHei UI" pitchFamily="34" charset="-120"/>
            </a:endParaRPr>
          </a:p>
          <a:p>
            <a:pPr marL="72000"/>
            <a:r>
              <a:rPr lang="en-HK" altLang="zh-TW" sz="2000" dirty="0">
                <a:solidFill>
                  <a:schemeClr val="tx1"/>
                </a:solidFill>
                <a:latin typeface="Microsoft JhengHei UI" pitchFamily="34" charset="-120"/>
                <a:ea typeface="Microsoft JhengHei UI" pitchFamily="34" charset="-120"/>
              </a:rPr>
              <a:t>“Deafness” is an impairment of the hearing/auditory organs, while “dumbness” is an impairment of the vocal cords/voice organs. In fact, most of the people with hearing impairments have no problem with their vocal cords. It is only the hearing impairment that affects their learning of speech, which may lead to the ambiguous or incorrect pronunciation of words, but it does not mean that they cannot speak.</a:t>
            </a:r>
            <a:endParaRPr lang="zh-TW" altLang="zh-TW" sz="2000" dirty="0">
              <a:solidFill>
                <a:schemeClr val="tx1"/>
              </a:solidFill>
              <a:latin typeface="Microsoft JhengHei UI" pitchFamily="34" charset="-120"/>
              <a:ea typeface="Microsoft JhengHei UI"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126137387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9 </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400" b="1" dirty="0" smtClean="0">
                <a:solidFill>
                  <a:schemeClr val="tx1"/>
                </a:solidFill>
                <a:latin typeface="Microsoft JhengHei UI" pitchFamily="34" charset="-120"/>
                <a:ea typeface="Microsoft JhengHei UI" pitchFamily="34" charset="-120"/>
              </a:rPr>
              <a:t>Wheelchair </a:t>
            </a:r>
            <a:r>
              <a:rPr lang="en-HK" altLang="zh-TW" sz="4400" b="1" dirty="0">
                <a:solidFill>
                  <a:schemeClr val="tx1"/>
                </a:solidFill>
                <a:latin typeface="Microsoft JhengHei UI" pitchFamily="34" charset="-120"/>
                <a:ea typeface="Microsoft JhengHei UI" pitchFamily="34" charset="-120"/>
              </a:rPr>
              <a:t>users can run marathons?</a:t>
            </a:r>
            <a:endParaRPr lang="zh-TW" altLang="en-US" sz="44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2884705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355" y="3657599"/>
            <a:ext cx="3602743" cy="3605791"/>
          </a:xfrm>
          <a:prstGeom prst="rect">
            <a:avLst/>
          </a:prstGeom>
        </p:spPr>
      </p:pic>
      <p:sp>
        <p:nvSpPr>
          <p:cNvPr id="9" name="矩形圖說文字 8"/>
          <p:cNvSpPr/>
          <p:nvPr/>
        </p:nvSpPr>
        <p:spPr>
          <a:xfrm>
            <a:off x="3352800" y="433132"/>
            <a:ext cx="8005011" cy="3224468"/>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solidFill>
                  <a:schemeClr val="tx1"/>
                </a:solidFill>
                <a:latin typeface="Microsoft JhengHei UI" pitchFamily="34" charset="-120"/>
                <a:ea typeface="Microsoft JhengHei UI" pitchFamily="34" charset="-120"/>
              </a:rPr>
              <a:t>Answer : </a:t>
            </a:r>
            <a:r>
              <a:rPr lang="en-US" altLang="zh-TW" sz="4000" b="1" dirty="0">
                <a:solidFill>
                  <a:srgbClr val="00B050"/>
                </a:solidFill>
                <a:latin typeface="Microsoft JhengHei UI" pitchFamily="34" charset="-120"/>
                <a:ea typeface="Microsoft JhengHei UI" pitchFamily="34" charset="-120"/>
              </a:rPr>
              <a:t>YES </a:t>
            </a:r>
            <a:r>
              <a:rPr lang="en-US" altLang="zh-TW" sz="4000" b="1" dirty="0">
                <a:solidFill>
                  <a:srgbClr val="00B050"/>
                </a:solidFill>
                <a:latin typeface="Microsoft JhengHei UI" pitchFamily="34" charset="-120"/>
                <a:ea typeface="Microsoft JhengHei UI" pitchFamily="34" charset="-120"/>
                <a:sym typeface="Wingdings"/>
              </a:rPr>
              <a:t></a:t>
            </a:r>
            <a:endParaRPr lang="en-US" altLang="zh-TW" sz="1400" b="1" dirty="0">
              <a:solidFill>
                <a:srgbClr val="00B050"/>
              </a:solidFill>
              <a:latin typeface="Microsoft JhengHei UI" pitchFamily="34" charset="-120"/>
              <a:ea typeface="Microsoft JhengHei UI" pitchFamily="34" charset="-120"/>
            </a:endParaRPr>
          </a:p>
          <a:p>
            <a:pPr marL="72000"/>
            <a:r>
              <a:rPr lang="en-HK" altLang="zh-TW" sz="2400" dirty="0">
                <a:solidFill>
                  <a:schemeClr val="tx1"/>
                </a:solidFill>
                <a:latin typeface="Microsoft JhengHei UI" pitchFamily="34" charset="-120"/>
                <a:ea typeface="Microsoft JhengHei UI" pitchFamily="34" charset="-120"/>
              </a:rPr>
              <a:t>People with physical disabilities can participate in some sports activities according to their physical conditions. The wheelchair marathon is an example. Also, in many sports, some of the rules are adapted or changed for people with disabilities, so that they can also participate.</a:t>
            </a:r>
            <a:endParaRPr lang="zh-TW" altLang="zh-TW" sz="2400"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9560923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10 </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Primary </a:t>
            </a:r>
            <a:r>
              <a:rPr lang="en-HK" altLang="zh-TW" sz="4500" b="1" dirty="0">
                <a:solidFill>
                  <a:schemeClr val="tx1"/>
                </a:solidFill>
                <a:latin typeface="Microsoft JhengHei UI" pitchFamily="34" charset="-120"/>
                <a:ea typeface="Microsoft JhengHei UI" pitchFamily="34" charset="-120"/>
              </a:rPr>
              <a:t>school students can help to promote inclusion?</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500546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799" y="625636"/>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a:solidFill>
                  <a:schemeClr val="tx1"/>
                </a:solidFill>
                <a:latin typeface="Microsoft JhengHei UI" pitchFamily="34" charset="-120"/>
                <a:ea typeface="Microsoft JhengHei UI" pitchFamily="34" charset="-120"/>
              </a:rPr>
              <a:t>Answer : </a:t>
            </a:r>
            <a:r>
              <a:rPr lang="en-US" altLang="zh-TW" sz="4000" b="1" dirty="0">
                <a:solidFill>
                  <a:srgbClr val="00B050"/>
                </a:solidFill>
                <a:latin typeface="Microsoft JhengHei UI" pitchFamily="34" charset="-120"/>
                <a:ea typeface="Microsoft JhengHei UI" pitchFamily="34" charset="-120"/>
              </a:rPr>
              <a:t>YES </a:t>
            </a:r>
            <a:r>
              <a:rPr lang="en-US" altLang="zh-TW" sz="4000" b="1" dirty="0">
                <a:solidFill>
                  <a:srgbClr val="00B050"/>
                </a:solidFill>
                <a:latin typeface="Microsoft JhengHei UI" pitchFamily="34" charset="-120"/>
                <a:ea typeface="Microsoft JhengHei UI" pitchFamily="34" charset="-120"/>
                <a:sym typeface="Wingdings"/>
              </a:rPr>
              <a:t></a:t>
            </a:r>
            <a:endParaRPr lang="en-US" altLang="zh-TW" sz="1400" b="1" dirty="0">
              <a:solidFill>
                <a:srgbClr val="00B050"/>
              </a:solidFill>
              <a:latin typeface="Microsoft JhengHei UI" pitchFamily="34" charset="-120"/>
              <a:ea typeface="Microsoft JhengHei UI" pitchFamily="34" charset="-120"/>
            </a:endParaRPr>
          </a:p>
          <a:p>
            <a:pPr marL="72000"/>
            <a:r>
              <a:rPr lang="en-HK" altLang="zh-TW" sz="2000" dirty="0">
                <a:solidFill>
                  <a:schemeClr val="tx1"/>
                </a:solidFill>
                <a:latin typeface="Microsoft JhengHei UI" pitchFamily="34" charset="-120"/>
                <a:ea typeface="Microsoft JhengHei UI" pitchFamily="34" charset="-120"/>
              </a:rPr>
              <a:t>Primary students can take the initiative to understand the abilities and needs of people with different types of disabilities in order to minimise misunderstandings and prejudices against them. Students can learn to respect and care for people with disabilities, help people with disabilities to integrate into the community, and set an example by influencing people around them to promote inclusion.</a:t>
            </a:r>
            <a:endParaRPr lang="zh-TW" altLang="zh-TW" sz="2000" dirty="0">
              <a:solidFill>
                <a:schemeClr val="tx1"/>
              </a:solidFill>
              <a:latin typeface="Microsoft JhengHei UI" pitchFamily="34" charset="-120"/>
              <a:ea typeface="Microsoft JhengHei UI"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41408755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ctrTitle"/>
          </p:nvPr>
        </p:nvSpPr>
        <p:spPr>
          <a:xfrm>
            <a:off x="1793222" y="1329122"/>
            <a:ext cx="10398777" cy="2147895"/>
          </a:xfrm>
        </p:spPr>
        <p:txBody>
          <a:bodyPr>
            <a:normAutofit fontScale="90000"/>
          </a:bodyPr>
          <a:lstStyle/>
          <a:p>
            <a:pPr algn="l"/>
            <a:r>
              <a:rPr lang="en-US" altLang="zh-TW" sz="6700" b="1" dirty="0" smtClean="0">
                <a:solidFill>
                  <a:schemeClr val="tx1"/>
                </a:solidFill>
                <a:latin typeface="Microsoft JhengHei UI" pitchFamily="34" charset="-120"/>
                <a:ea typeface="Microsoft JhengHei UI" pitchFamily="34" charset="-120"/>
              </a:rPr>
              <a:t>Experiential activity</a:t>
            </a:r>
            <a:r>
              <a:rPr lang="zh-TW" altLang="en-US" sz="6700" b="1" dirty="0" smtClean="0">
                <a:solidFill>
                  <a:schemeClr val="tx1"/>
                </a:solidFill>
                <a:latin typeface="Microsoft JhengHei UI" pitchFamily="34" charset="-120"/>
                <a:ea typeface="Microsoft JhengHei UI" pitchFamily="34" charset="-120"/>
              </a:rPr>
              <a:t>：</a:t>
            </a:r>
            <a:r>
              <a:rPr lang="zh-TW" altLang="zh-HK" dirty="0">
                <a:solidFill>
                  <a:schemeClr val="tx1"/>
                </a:solidFill>
                <a:latin typeface="Microsoft JhengHei UI" pitchFamily="34" charset="-120"/>
                <a:ea typeface="Microsoft JhengHei UI" pitchFamily="34" charset="-120"/>
              </a:rPr>
              <a:t/>
            </a:r>
            <a:br>
              <a:rPr lang="zh-TW" altLang="zh-HK" dirty="0">
                <a:solidFill>
                  <a:schemeClr val="tx1"/>
                </a:solidFill>
                <a:latin typeface="Microsoft JhengHei UI" pitchFamily="34" charset="-120"/>
                <a:ea typeface="Microsoft JhengHei UI" pitchFamily="34" charset="-120"/>
              </a:rPr>
            </a:br>
            <a:r>
              <a:rPr lang="en-US" altLang="zh-TW" sz="7800" b="1" dirty="0" smtClean="0">
                <a:solidFill>
                  <a:schemeClr val="tx1"/>
                </a:solidFill>
                <a:latin typeface="Microsoft JhengHei UI" pitchFamily="34" charset="-120"/>
                <a:ea typeface="Microsoft JhengHei UI" pitchFamily="34" charset="-120"/>
              </a:rPr>
              <a:t>working together</a:t>
            </a:r>
            <a:endParaRPr lang="zh-HK" altLang="en-US" sz="78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23610381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87990" y="609600"/>
            <a:ext cx="10504009" cy="1029730"/>
          </a:xfrm>
        </p:spPr>
        <p:txBody>
          <a:bodyPr>
            <a:normAutofit/>
          </a:bodyPr>
          <a:lstStyle/>
          <a:p>
            <a:r>
              <a:rPr lang="en-US" altLang="zh-TW" sz="6000" b="1" dirty="0" smtClean="0">
                <a:solidFill>
                  <a:srgbClr val="00B050"/>
                </a:solidFill>
                <a:effectLst/>
                <a:latin typeface="Microsoft JhengHei UI" pitchFamily="34" charset="-120"/>
                <a:ea typeface="Microsoft JhengHei UI" pitchFamily="34" charset="-120"/>
              </a:rPr>
              <a:t>WORKING TOGETHER</a:t>
            </a:r>
            <a:endParaRPr lang="zh-HK"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687988" y="1699270"/>
            <a:ext cx="9883902" cy="3880773"/>
          </a:xfrm>
        </p:spPr>
        <p:txBody>
          <a:bodyPr>
            <a:noAutofit/>
          </a:bodyPr>
          <a:lstStyle/>
          <a:p>
            <a:pPr marL="539496" indent="-457200">
              <a:buClrTx/>
              <a:buFont typeface="+mj-lt"/>
              <a:buAutoNum type="arabicPeriod"/>
            </a:pPr>
            <a:r>
              <a:rPr lang="en-US" altLang="zh-TW" sz="2400" dirty="0">
                <a:latin typeface="Microsoft JhengHei UI" pitchFamily="34" charset="-120"/>
                <a:ea typeface="Microsoft JhengHei UI" pitchFamily="34" charset="-120"/>
              </a:rPr>
              <a:t>Members of each group are randomly assigned different type of disability and play the role of that disability category during the activity.</a:t>
            </a:r>
            <a:endParaRPr lang="zh-TW" altLang="zh-TW" sz="2400" dirty="0">
              <a:latin typeface="Microsoft JhengHei UI" pitchFamily="34" charset="-120"/>
              <a:ea typeface="Microsoft JhengHei UI" pitchFamily="34" charset="-120"/>
            </a:endParaRPr>
          </a:p>
          <a:p>
            <a:pPr marL="539496" indent="-457200">
              <a:buClrTx/>
              <a:buFont typeface="+mj-lt"/>
              <a:buAutoNum type="arabicPeriod"/>
            </a:pPr>
            <a:r>
              <a:rPr lang="en-US" altLang="zh-TW" sz="2400" dirty="0">
                <a:latin typeface="Microsoft JhengHei UI" pitchFamily="34" charset="-120"/>
                <a:ea typeface="Microsoft JhengHei UI" pitchFamily="34" charset="-120"/>
              </a:rPr>
              <a:t>Each group needs to use the distributed materials to retrieve the object from the center of the rope circle.</a:t>
            </a:r>
            <a:endParaRPr lang="zh-TW" altLang="zh-TW" sz="2400" dirty="0">
              <a:latin typeface="Microsoft JhengHei UI" pitchFamily="34" charset="-120"/>
              <a:ea typeface="Microsoft JhengHei UI" pitchFamily="34" charset="-120"/>
            </a:endParaRPr>
          </a:p>
          <a:p>
            <a:pPr marL="539496" indent="-457200">
              <a:buClrTx/>
              <a:buFont typeface="+mj-lt"/>
              <a:buAutoNum type="arabicPeriod"/>
            </a:pPr>
            <a:r>
              <a:rPr lang="en-US" altLang="zh-TW" sz="2400" dirty="0">
                <a:latin typeface="Microsoft JhengHei UI" pitchFamily="34" charset="-120"/>
                <a:ea typeface="Microsoft JhengHei UI" pitchFamily="34" charset="-120"/>
              </a:rPr>
              <a:t>During the process, group members cannot step inside the circle or directly touch the object. They can only use the distributed materials to transport the object out of the circle.</a:t>
            </a:r>
            <a:endParaRPr lang="zh-TW" altLang="zh-TW" sz="2400" dirty="0">
              <a:latin typeface="Microsoft JhengHei UI" pitchFamily="34" charset="-120"/>
              <a:ea typeface="Microsoft JhengHei UI" pitchFamily="34" charset="-120"/>
            </a:endParaRPr>
          </a:p>
          <a:p>
            <a:pPr marL="539496" indent="-457200">
              <a:buClrTx/>
              <a:buFont typeface="+mj-lt"/>
              <a:buAutoNum type="arabicPeriod"/>
            </a:pPr>
            <a:r>
              <a:rPr lang="en-US" altLang="zh-TW" sz="2400" dirty="0">
                <a:latin typeface="Microsoft JhengHei UI" pitchFamily="34" charset="-120"/>
                <a:ea typeface="Microsoft JhengHei UI" pitchFamily="34" charset="-120"/>
              </a:rPr>
              <a:t>Water cannot spill onto the ground during transportation (if it does, the group must restart) until the object is moved out of the circle and placed on the ground.</a:t>
            </a:r>
            <a:endParaRPr lang="zh-TW" altLang="zh-TW" sz="2400" dirty="0">
              <a:latin typeface="Microsoft JhengHei UI" pitchFamily="34" charset="-120"/>
              <a:ea typeface="Microsoft JhengHei UI" pitchFamily="34" charset="-120"/>
            </a:endParaRPr>
          </a:p>
        </p:txBody>
      </p:sp>
    </p:spTree>
    <p:extLst>
      <p:ext uri="{BB962C8B-B14F-4D97-AF65-F5344CB8AC3E}">
        <p14:creationId xmlns:p14="http://schemas.microsoft.com/office/powerpoint/2010/main" val="38400954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785" y="-730800"/>
            <a:ext cx="13492785" cy="7588800"/>
          </a:xfrm>
          <a:prstGeom prst="rect">
            <a:avLst/>
          </a:prstGeom>
        </p:spPr>
      </p:pic>
      <p:sp>
        <p:nvSpPr>
          <p:cNvPr id="3" name="內容版面配置區 2"/>
          <p:cNvSpPr>
            <a:spLocks noGrp="1"/>
          </p:cNvSpPr>
          <p:nvPr>
            <p:ph idx="1"/>
          </p:nvPr>
        </p:nvSpPr>
        <p:spPr>
          <a:xfrm>
            <a:off x="567559" y="2004978"/>
            <a:ext cx="11114690" cy="4251447"/>
          </a:xfrm>
        </p:spPr>
        <p:txBody>
          <a:bodyPr>
            <a:noAutofit/>
          </a:bodyPr>
          <a:lstStyle/>
          <a:p>
            <a:pPr marL="361950" indent="-361950">
              <a:buNone/>
            </a:pPr>
            <a:r>
              <a:rPr lang="en-US" altLang="zh-TW" b="1" dirty="0">
                <a:solidFill>
                  <a:srgbClr val="0070C0"/>
                </a:solidFill>
                <a:latin typeface="Microsoft JhengHei UI" pitchFamily="34" charset="-120"/>
                <a:ea typeface="Microsoft JhengHei UI" pitchFamily="34" charset="-120"/>
              </a:rPr>
              <a:t>In This Class, We Learned:</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Not to hold stereotypical impressions or thoughts about people with disabilities.</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Everyone has the ability to contribute to society, regardless of whether they have a disability.</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To maintain an open and inclusive attitude towards everyone.</a:t>
            </a:r>
            <a:endParaRPr lang="zh-TW" altLang="zh-TW" b="1" dirty="0">
              <a:solidFill>
                <a:srgbClr val="0070C0"/>
              </a:solidFill>
              <a:latin typeface="Microsoft JhengHei UI" pitchFamily="34" charset="-120"/>
              <a:ea typeface="Microsoft JhengHei UI" pitchFamily="34" charset="-120"/>
            </a:endParaRPr>
          </a:p>
          <a:p>
            <a:pPr marL="361950" lvl="0" indent="-361950">
              <a:buFont typeface="Wingdings" pitchFamily="2" charset="2"/>
              <a:buChar char="Ø"/>
            </a:pPr>
            <a:r>
              <a:rPr lang="en-US" altLang="zh-TW" b="1" dirty="0">
                <a:solidFill>
                  <a:srgbClr val="0070C0"/>
                </a:solidFill>
                <a:latin typeface="Microsoft JhengHei UI" pitchFamily="34" charset="-120"/>
                <a:ea typeface="Microsoft JhengHei UI" pitchFamily="34" charset="-120"/>
              </a:rPr>
              <a:t>Students can assess their own strengths and learn how to use their strengths to help others and contribute to society.</a:t>
            </a:r>
            <a:endParaRPr lang="zh-TW" altLang="zh-TW" b="1" dirty="0">
              <a:solidFill>
                <a:srgbClr val="0070C0"/>
              </a:solidFill>
              <a:latin typeface="Microsoft JhengHei UI" pitchFamily="34" charset="-120"/>
              <a:ea typeface="Microsoft JhengHei UI" pitchFamily="34" charset="-120"/>
            </a:endParaRPr>
          </a:p>
          <a:p>
            <a:pPr marL="0" indent="0">
              <a:buNone/>
            </a:pPr>
            <a:endParaRPr lang="zh-HK" altLang="en-US" sz="2800" dirty="0"/>
          </a:p>
        </p:txBody>
      </p:sp>
      <p:sp>
        <p:nvSpPr>
          <p:cNvPr id="2" name="標題 1"/>
          <p:cNvSpPr>
            <a:spLocks noGrp="1"/>
          </p:cNvSpPr>
          <p:nvPr>
            <p:ph type="title"/>
          </p:nvPr>
        </p:nvSpPr>
        <p:spPr>
          <a:xfrm>
            <a:off x="0" y="338328"/>
            <a:ext cx="12192000" cy="1252728"/>
          </a:xfrm>
        </p:spPr>
        <p:txBody>
          <a:bodyPr>
            <a:noAutofit/>
          </a:bodyPr>
          <a:lstStyle/>
          <a:p>
            <a:pPr algn="ctr"/>
            <a:r>
              <a:rPr lang="en-US" altLang="zh-TW" sz="6000" b="1" smtClean="0">
                <a:solidFill>
                  <a:schemeClr val="tx1"/>
                </a:solidFill>
                <a:latin typeface="Microsoft JhengHei UI" pitchFamily="34" charset="-120"/>
                <a:ea typeface="Microsoft JhengHei UI" pitchFamily="34" charset="-120"/>
              </a:rPr>
              <a:t>CONCLUSION</a:t>
            </a:r>
            <a:endParaRPr lang="zh-HK" altLang="en-US" sz="6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4234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ctrTitle"/>
          </p:nvPr>
        </p:nvSpPr>
        <p:spPr>
          <a:xfrm>
            <a:off x="1764236" y="1128161"/>
            <a:ext cx="10427764" cy="2263225"/>
          </a:xfrm>
        </p:spPr>
        <p:txBody>
          <a:bodyPr>
            <a:noAutofit/>
          </a:bodyPr>
          <a:lstStyle/>
          <a:p>
            <a:pPr algn="l"/>
            <a:r>
              <a:rPr lang="en-US" altLang="zh-TW" sz="6000" b="1" dirty="0" smtClean="0">
                <a:solidFill>
                  <a:schemeClr val="tx1"/>
                </a:solidFill>
                <a:latin typeface="Microsoft JhengHei UI" pitchFamily="34" charset="-120"/>
                <a:ea typeface="Microsoft JhengHei UI" pitchFamily="34" charset="-120"/>
              </a:rPr>
              <a:t>Thematic activity</a:t>
            </a:r>
            <a:r>
              <a:rPr lang="zh-TW" altLang="en-US" sz="6000" b="1" dirty="0" smtClean="0">
                <a:solidFill>
                  <a:schemeClr val="tx1"/>
                </a:solidFill>
                <a:latin typeface="Microsoft JhengHei UI" pitchFamily="34" charset="-120"/>
                <a:ea typeface="Microsoft JhengHei UI" pitchFamily="34" charset="-120"/>
              </a:rPr>
              <a:t>：</a:t>
            </a:r>
            <a:r>
              <a:rPr lang="zh-TW" altLang="zh-HK" sz="6000" dirty="0">
                <a:solidFill>
                  <a:schemeClr val="tx1"/>
                </a:solidFill>
                <a:latin typeface="Microsoft JhengHei UI" pitchFamily="34" charset="-120"/>
                <a:ea typeface="Microsoft JhengHei UI" pitchFamily="34" charset="-120"/>
              </a:rPr>
              <a:t/>
            </a:r>
            <a:br>
              <a:rPr lang="zh-TW" altLang="zh-HK" sz="6000" dirty="0">
                <a:solidFill>
                  <a:schemeClr val="tx1"/>
                </a:solidFill>
                <a:latin typeface="Microsoft JhengHei UI" pitchFamily="34" charset="-120"/>
                <a:ea typeface="Microsoft JhengHei UI" pitchFamily="34" charset="-120"/>
              </a:rPr>
            </a:br>
            <a:r>
              <a:rPr lang="en-US" altLang="zh-TW" sz="7000" b="1" dirty="0" smtClean="0">
                <a:solidFill>
                  <a:schemeClr val="tx1"/>
                </a:solidFill>
                <a:latin typeface="Microsoft JhengHei UI" pitchFamily="34" charset="-120"/>
                <a:ea typeface="Microsoft JhengHei UI" pitchFamily="34" charset="-120"/>
              </a:rPr>
              <a:t>True or false </a:t>
            </a:r>
            <a:endParaRPr lang="zh-HK" altLang="en-US" sz="7000" b="1"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13570807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2913" y="-5169600"/>
            <a:ext cx="21384913" cy="12027600"/>
          </a:xfrm>
          <a:prstGeom prst="rect">
            <a:avLst/>
          </a:prstGeom>
        </p:spPr>
      </p:pic>
      <p:sp>
        <p:nvSpPr>
          <p:cNvPr id="2" name="標題 1"/>
          <p:cNvSpPr>
            <a:spLocks noGrp="1"/>
          </p:cNvSpPr>
          <p:nvPr>
            <p:ph type="title"/>
          </p:nvPr>
        </p:nvSpPr>
        <p:spPr>
          <a:xfrm>
            <a:off x="1832366" y="513348"/>
            <a:ext cx="10359633" cy="1013254"/>
          </a:xfrm>
        </p:spPr>
        <p:txBody>
          <a:bodyPr>
            <a:normAutofit/>
          </a:bodyPr>
          <a:lstStyle/>
          <a:p>
            <a:r>
              <a:rPr lang="en-US" altLang="zh-TW" sz="6000" b="1" dirty="0" smtClean="0">
                <a:solidFill>
                  <a:srgbClr val="00B050"/>
                </a:solidFill>
                <a:effectLst/>
                <a:latin typeface="Microsoft JhengHei UI" pitchFamily="34" charset="-120"/>
                <a:ea typeface="Microsoft JhengHei UI" pitchFamily="34" charset="-120"/>
              </a:rPr>
              <a:t>TRUE OR FALSE </a:t>
            </a:r>
            <a:endParaRPr lang="zh-TW" altLang="en-US" sz="6000" b="1" dirty="0">
              <a:solidFill>
                <a:srgbClr val="00B050"/>
              </a:solidFill>
              <a:effectLst/>
              <a:latin typeface="Microsoft JhengHei UI" pitchFamily="34" charset="-120"/>
              <a:ea typeface="Microsoft JhengHei UI" pitchFamily="34" charset="-120"/>
            </a:endParaRPr>
          </a:p>
        </p:txBody>
      </p:sp>
      <p:sp>
        <p:nvSpPr>
          <p:cNvPr id="3" name="內容版面配置區 2"/>
          <p:cNvSpPr>
            <a:spLocks noGrp="1"/>
          </p:cNvSpPr>
          <p:nvPr>
            <p:ph idx="1"/>
          </p:nvPr>
        </p:nvSpPr>
        <p:spPr>
          <a:xfrm>
            <a:off x="1843760" y="1583076"/>
            <a:ext cx="9273421" cy="3712989"/>
          </a:xfrm>
        </p:spPr>
        <p:txBody>
          <a:bodyPr>
            <a:noAutofit/>
          </a:bodyPr>
          <a:lstStyle/>
          <a:p>
            <a:pPr marL="596646" lvl="0" indent="-514350">
              <a:buClrTx/>
              <a:buFont typeface="+mj-lt"/>
              <a:buAutoNum type="arabicPeriod"/>
            </a:pPr>
            <a:r>
              <a:rPr lang="en-US" altLang="zh-TW" sz="2800" dirty="0">
                <a:latin typeface="Microsoft JhengHei UI" pitchFamily="34" charset="-120"/>
                <a:ea typeface="Microsoft JhengHei UI" pitchFamily="34" charset="-120"/>
              </a:rPr>
              <a:t>Divide into small groups and discussion.</a:t>
            </a:r>
            <a:endParaRPr lang="zh-TW" altLang="zh-TW" sz="2800" dirty="0">
              <a:latin typeface="Microsoft JhengHei UI" pitchFamily="34" charset="-120"/>
              <a:ea typeface="Microsoft JhengHei UI" pitchFamily="34" charset="-120"/>
            </a:endParaRPr>
          </a:p>
          <a:p>
            <a:pPr marL="596646" lvl="0" indent="-514350">
              <a:buClrTx/>
              <a:buFont typeface="+mj-lt"/>
              <a:buAutoNum type="arabicPeriod"/>
            </a:pPr>
            <a:r>
              <a:rPr lang="en-US" altLang="zh-TW" sz="2800" dirty="0">
                <a:latin typeface="Microsoft JhengHei UI" pitchFamily="34" charset="-120"/>
                <a:ea typeface="Microsoft JhengHei UI" pitchFamily="34" charset="-120"/>
              </a:rPr>
              <a:t>Students in each group need to discuss and reach a consensus on whether each statement is true or false.</a:t>
            </a:r>
            <a:endParaRPr lang="zh-TW" altLang="zh-TW" sz="2800" dirty="0">
              <a:latin typeface="Microsoft JhengHei UI" pitchFamily="34" charset="-120"/>
              <a:ea typeface="Microsoft JhengHei UI" pitchFamily="34" charset="-120"/>
            </a:endParaRPr>
          </a:p>
          <a:p>
            <a:pPr marL="596646" lvl="0" indent="-514350">
              <a:buClrTx/>
              <a:buFont typeface="+mj-lt"/>
              <a:buAutoNum type="arabicPeriod"/>
            </a:pPr>
            <a:r>
              <a:rPr lang="en-US" altLang="zh-TW" sz="2800" dirty="0">
                <a:latin typeface="Microsoft JhengHei UI" pitchFamily="34" charset="-120"/>
                <a:ea typeface="Microsoft JhengHei UI" pitchFamily="34" charset="-120"/>
              </a:rPr>
              <a:t>After finishing, share everyone's answers together.</a:t>
            </a:r>
            <a:endParaRPr lang="zh-TW" altLang="zh-TW" sz="2800" dirty="0">
              <a:latin typeface="Microsoft JhengHei UI" pitchFamily="34" charset="-120"/>
              <a:ea typeface="Microsoft JhengHei UI" pitchFamily="34" charset="-120"/>
            </a:endParaRPr>
          </a:p>
          <a:p>
            <a:pPr marL="82296" indent="0">
              <a:buNone/>
            </a:pPr>
            <a:endParaRPr lang="zh-TW" altLang="en-US" sz="2800" dirty="0"/>
          </a:p>
        </p:txBody>
      </p:sp>
    </p:spTree>
    <p:extLst>
      <p:ext uri="{BB962C8B-B14F-4D97-AF65-F5344CB8AC3E}">
        <p14:creationId xmlns:p14="http://schemas.microsoft.com/office/powerpoint/2010/main" val="1021862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GB" altLang="zh-TW" sz="5500" b="1" dirty="0">
                <a:solidFill>
                  <a:schemeClr val="tx1"/>
                </a:solidFill>
                <a:latin typeface="Microsoft JhengHei UI" pitchFamily="34" charset="-120"/>
                <a:ea typeface="Microsoft JhengHei UI" pitchFamily="34" charset="-120"/>
              </a:rPr>
              <a:t>Question </a:t>
            </a:r>
            <a:r>
              <a:rPr lang="en-GB" altLang="zh-TW" sz="5500" b="1" dirty="0" smtClean="0">
                <a:solidFill>
                  <a:schemeClr val="tx1"/>
                </a:solidFill>
                <a:latin typeface="Microsoft JhengHei UI" pitchFamily="34" charset="-120"/>
                <a:ea typeface="Microsoft JhengHei UI" pitchFamily="34" charset="-120"/>
              </a:rPr>
              <a:t>1</a:t>
            </a:r>
            <a:r>
              <a:rPr lang="en-GB" altLang="zh-TW" sz="6000" b="1" dirty="0" smtClean="0">
                <a:solidFill>
                  <a:schemeClr val="tx1"/>
                </a:solidFill>
                <a:latin typeface="Microsoft JhengHei UI" pitchFamily="34" charset="-120"/>
                <a:ea typeface="Microsoft JhengHei UI" pitchFamily="34" charset="-120"/>
              </a:rPr>
              <a:t/>
            </a:r>
            <a:br>
              <a:rPr lang="en-GB" altLang="zh-TW" sz="6000" b="1" dirty="0" smtClean="0">
                <a:solidFill>
                  <a:schemeClr val="tx1"/>
                </a:solidFill>
                <a:latin typeface="Microsoft JhengHei UI" pitchFamily="34" charset="-120"/>
                <a:ea typeface="Microsoft JhengHei UI" pitchFamily="34" charset="-120"/>
              </a:rPr>
            </a:br>
            <a:r>
              <a:rPr lang="en-GB" altLang="zh-TW" sz="4500" b="1" dirty="0" smtClean="0">
                <a:solidFill>
                  <a:schemeClr val="tx1"/>
                </a:solidFill>
                <a:latin typeface="Microsoft JhengHei UI" pitchFamily="34" charset="-120"/>
                <a:ea typeface="Microsoft JhengHei UI" pitchFamily="34" charset="-120"/>
              </a:rPr>
              <a:t>People </a:t>
            </a:r>
            <a:r>
              <a:rPr lang="en-GB" altLang="zh-TW" sz="4500" b="1" dirty="0">
                <a:solidFill>
                  <a:schemeClr val="tx1"/>
                </a:solidFill>
                <a:latin typeface="Microsoft JhengHei UI" pitchFamily="34" charset="-120"/>
                <a:ea typeface="Microsoft JhengHei UI" pitchFamily="34" charset="-120"/>
              </a:rPr>
              <a:t>with visual impairments can go out on their own without relying on others to show them the way?</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9593317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6418" y="3657595"/>
            <a:ext cx="3602743" cy="3605791"/>
          </a:xfrm>
          <a:prstGeom prst="rect">
            <a:avLst/>
          </a:prstGeom>
        </p:spPr>
      </p:pic>
      <p:sp>
        <p:nvSpPr>
          <p:cNvPr id="9" name="矩形圖說文字 8"/>
          <p:cNvSpPr/>
          <p:nvPr/>
        </p:nvSpPr>
        <p:spPr>
          <a:xfrm>
            <a:off x="2967790" y="625637"/>
            <a:ext cx="8462210"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solidFill>
                  <a:schemeClr val="tx1"/>
                </a:solidFill>
                <a:latin typeface="Microsoft JhengHei UI" pitchFamily="34" charset="-120"/>
                <a:ea typeface="Microsoft JhengHei UI" pitchFamily="34" charset="-120"/>
              </a:rPr>
              <a:t>Answer : </a:t>
            </a:r>
            <a:r>
              <a:rPr lang="en-US" altLang="zh-TW" sz="4000" b="1" dirty="0" smtClean="0">
                <a:solidFill>
                  <a:srgbClr val="00B050"/>
                </a:solidFill>
                <a:latin typeface="Microsoft JhengHei UI" pitchFamily="34" charset="-120"/>
                <a:ea typeface="Microsoft JhengHei UI" pitchFamily="34" charset="-120"/>
              </a:rPr>
              <a:t>YES</a:t>
            </a:r>
            <a:r>
              <a:rPr lang="en-US" altLang="zh-TW" sz="4000" b="1" dirty="0" smtClean="0">
                <a:solidFill>
                  <a:srgbClr val="00B050"/>
                </a:solidFill>
                <a:latin typeface="Microsoft JhengHei UI" pitchFamily="34" charset="-120"/>
                <a:ea typeface="Microsoft JhengHei UI" pitchFamily="34" charset="-120"/>
                <a:sym typeface="Wingdings"/>
              </a:rPr>
              <a:t></a:t>
            </a:r>
            <a:endParaRPr lang="en-US" altLang="zh-TW" sz="4000" b="1" dirty="0" smtClean="0">
              <a:solidFill>
                <a:srgbClr val="00B050"/>
              </a:solidFill>
              <a:latin typeface="Microsoft JhengHei UI" pitchFamily="34" charset="-120"/>
              <a:ea typeface="Microsoft JhengHei UI" pitchFamily="34" charset="-120"/>
            </a:endParaRPr>
          </a:p>
          <a:p>
            <a:pPr marL="72000"/>
            <a:r>
              <a:rPr lang="en-GB" altLang="zh-TW" sz="2400" dirty="0">
                <a:solidFill>
                  <a:schemeClr val="tx1"/>
                </a:solidFill>
                <a:latin typeface="Microsoft JhengHei UI" pitchFamily="34" charset="-120"/>
                <a:ea typeface="Microsoft JhengHei UI" pitchFamily="34" charset="-120"/>
              </a:rPr>
              <a:t>People with visual impairments can use a white cane or a guide dog to help them get around. Accessible facilities in the community, such as tactile guide pathways, braille and tactile maps, audio devices, etc., can also help them get around.</a:t>
            </a:r>
            <a:endParaRPr lang="zh-TW" altLang="zh-TW" sz="2400" dirty="0">
              <a:solidFill>
                <a:schemeClr val="tx1"/>
              </a:solidFill>
              <a:latin typeface="Microsoft JhengHei UI" pitchFamily="34" charset="-120"/>
              <a:ea typeface="Microsoft JhengHei UI" pitchFamily="34" charset="-120"/>
            </a:endParaRPr>
          </a:p>
        </p:txBody>
      </p:sp>
    </p:spTree>
    <p:extLst>
      <p:ext uri="{BB962C8B-B14F-4D97-AF65-F5344CB8AC3E}">
        <p14:creationId xmlns:p14="http://schemas.microsoft.com/office/powerpoint/2010/main" val="42106783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2</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Can </a:t>
            </a:r>
            <a:r>
              <a:rPr lang="en-HK" altLang="zh-TW" sz="4500" b="1" dirty="0">
                <a:solidFill>
                  <a:schemeClr val="tx1"/>
                </a:solidFill>
                <a:latin typeface="Microsoft JhengHei UI" pitchFamily="34" charset="-120"/>
                <a:ea typeface="Microsoft JhengHei UI" pitchFamily="34" charset="-120"/>
              </a:rPr>
              <a:t>people with hearing impairments use an alarm clock?</a:t>
            </a:r>
            <a:endParaRPr lang="zh-TW" altLang="en-US" sz="4500" dirty="0">
              <a:solidFill>
                <a:schemeClr val="tx1"/>
              </a:solidFill>
              <a:latin typeface="Microsoft JhengHei UI" pitchFamily="34" charset="-120"/>
              <a:ea typeface="Microsoft JhengHei UI" pitchFamily="34" charset="-120"/>
            </a:endParaRPr>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7876936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矩形圖說文字 8"/>
          <p:cNvSpPr/>
          <p:nvPr/>
        </p:nvSpPr>
        <p:spPr>
          <a:xfrm>
            <a:off x="3352800" y="625637"/>
            <a:ext cx="7788443" cy="3031959"/>
          </a:xfrm>
          <a:prstGeom prst="wedgeRectCallout">
            <a:avLst>
              <a:gd name="adj1" fmla="val -35711"/>
              <a:gd name="adj2" fmla="val 79976"/>
            </a:avLst>
          </a:prstGeom>
          <a:solidFill>
            <a:schemeClr val="accent3">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b="1" dirty="0" smtClean="0">
                <a:solidFill>
                  <a:schemeClr val="tx1"/>
                </a:solidFill>
                <a:latin typeface="Microsoft JhengHei UI" pitchFamily="34" charset="-120"/>
                <a:ea typeface="Microsoft JhengHei UI" pitchFamily="34" charset="-120"/>
              </a:rPr>
              <a:t>Answer : </a:t>
            </a:r>
            <a:r>
              <a:rPr lang="en-US" altLang="zh-TW" sz="4000" b="1" dirty="0" smtClean="0">
                <a:solidFill>
                  <a:srgbClr val="00B050"/>
                </a:solidFill>
                <a:latin typeface="Microsoft JhengHei UI" pitchFamily="34" charset="-120"/>
                <a:ea typeface="Microsoft JhengHei UI" pitchFamily="34" charset="-120"/>
              </a:rPr>
              <a:t>YES </a:t>
            </a:r>
            <a:r>
              <a:rPr lang="en-US" altLang="zh-TW" sz="4000" b="1" dirty="0" smtClean="0">
                <a:solidFill>
                  <a:srgbClr val="00B050"/>
                </a:solidFill>
                <a:latin typeface="Microsoft JhengHei UI" pitchFamily="34" charset="-120"/>
                <a:ea typeface="Microsoft JhengHei UI" pitchFamily="34" charset="-120"/>
                <a:sym typeface="Wingdings"/>
              </a:rPr>
              <a:t></a:t>
            </a:r>
            <a:endParaRPr lang="en-US" altLang="zh-TW" sz="1400" b="1" dirty="0" smtClean="0">
              <a:solidFill>
                <a:srgbClr val="00B050"/>
              </a:solidFill>
              <a:latin typeface="Microsoft JhengHei UI" pitchFamily="34" charset="-120"/>
              <a:ea typeface="Microsoft JhengHei UI" pitchFamily="34" charset="-120"/>
            </a:endParaRPr>
          </a:p>
          <a:p>
            <a:pPr marL="72000"/>
            <a:r>
              <a:rPr lang="en-HK" altLang="zh-TW" sz="2400" dirty="0">
                <a:solidFill>
                  <a:schemeClr val="tx1"/>
                </a:solidFill>
                <a:latin typeface="Microsoft JhengHei UI" pitchFamily="34" charset="-120"/>
                <a:ea typeface="Microsoft JhengHei UI" pitchFamily="34" charset="-120"/>
              </a:rPr>
              <a:t>There are vibrating alarm clocks that can be placed under the pillow to wake up people with hearing impairments when the alarm clock vibrates.</a:t>
            </a:r>
            <a:endParaRPr lang="zh-TW" altLang="zh-TW" sz="2400" dirty="0">
              <a:solidFill>
                <a:schemeClr val="tx1"/>
              </a:solidFill>
              <a:latin typeface="Microsoft JhengHei UI" pitchFamily="34" charset="-120"/>
              <a:ea typeface="Microsoft JhengHei UI" pitchFamily="34" charset="-120"/>
            </a:endParaRPr>
          </a:p>
        </p:txBody>
      </p:sp>
      <p:pic>
        <p:nvPicPr>
          <p:cNvPr id="2" name="圖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9534" y="3308679"/>
            <a:ext cx="3602743" cy="3602743"/>
          </a:xfrm>
          <a:prstGeom prst="rect">
            <a:avLst/>
          </a:prstGeom>
        </p:spPr>
      </p:pic>
    </p:spTree>
    <p:extLst>
      <p:ext uri="{BB962C8B-B14F-4D97-AF65-F5344CB8AC3E}">
        <p14:creationId xmlns:p14="http://schemas.microsoft.com/office/powerpoint/2010/main" val="337996887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2430379" y="2302402"/>
            <a:ext cx="8137129" cy="2545491"/>
          </a:xfrm>
        </p:spPr>
        <p:txBody>
          <a:bodyPr>
            <a:noAutofit/>
          </a:bodyPr>
          <a:lstStyle/>
          <a:p>
            <a:pPr algn="ctr"/>
            <a:r>
              <a:rPr lang="en-HK" altLang="zh-TW" sz="5500" b="1" dirty="0">
                <a:solidFill>
                  <a:schemeClr val="tx1"/>
                </a:solidFill>
                <a:latin typeface="Microsoft JhengHei UI" pitchFamily="34" charset="-120"/>
                <a:ea typeface="Microsoft JhengHei UI" pitchFamily="34" charset="-120"/>
              </a:rPr>
              <a:t>Question </a:t>
            </a:r>
            <a:r>
              <a:rPr lang="en-HK" altLang="zh-TW" sz="5500" b="1" dirty="0" smtClean="0">
                <a:solidFill>
                  <a:schemeClr val="tx1"/>
                </a:solidFill>
                <a:latin typeface="Microsoft JhengHei UI" pitchFamily="34" charset="-120"/>
                <a:ea typeface="Microsoft JhengHei UI" pitchFamily="34" charset="-120"/>
              </a:rPr>
              <a:t>3</a:t>
            </a:r>
            <a:r>
              <a:rPr lang="en-HK" altLang="zh-TW" sz="6000" b="1" dirty="0" smtClean="0">
                <a:solidFill>
                  <a:schemeClr val="tx1"/>
                </a:solidFill>
                <a:latin typeface="Microsoft JhengHei UI" pitchFamily="34" charset="-120"/>
                <a:ea typeface="Microsoft JhengHei UI" pitchFamily="34" charset="-120"/>
              </a:rPr>
              <a:t/>
            </a:r>
            <a:br>
              <a:rPr lang="en-HK" altLang="zh-TW" sz="6000" b="1" dirty="0" smtClean="0">
                <a:solidFill>
                  <a:schemeClr val="tx1"/>
                </a:solidFill>
                <a:latin typeface="Microsoft JhengHei UI" pitchFamily="34" charset="-120"/>
                <a:ea typeface="Microsoft JhengHei UI" pitchFamily="34" charset="-120"/>
              </a:rPr>
            </a:br>
            <a:r>
              <a:rPr lang="en-HK" altLang="zh-TW" sz="4500" b="1" dirty="0" smtClean="0">
                <a:solidFill>
                  <a:schemeClr val="tx1"/>
                </a:solidFill>
                <a:latin typeface="Microsoft JhengHei UI" pitchFamily="34" charset="-120"/>
                <a:ea typeface="Microsoft JhengHei UI" pitchFamily="34" charset="-120"/>
              </a:rPr>
              <a:t>If </a:t>
            </a:r>
            <a:r>
              <a:rPr lang="en-HK" altLang="zh-TW" sz="4500" b="1" dirty="0">
                <a:solidFill>
                  <a:schemeClr val="tx1"/>
                </a:solidFill>
                <a:latin typeface="Microsoft JhengHei UI" pitchFamily="34" charset="-120"/>
                <a:ea typeface="Microsoft JhengHei UI" pitchFamily="34" charset="-120"/>
              </a:rPr>
              <a:t>there is no elevator, can we carry and lift a </a:t>
            </a:r>
            <a:r>
              <a:rPr lang="en-HK" altLang="zh-TW" sz="4500" b="1" dirty="0" err="1">
                <a:solidFill>
                  <a:schemeClr val="tx1"/>
                </a:solidFill>
                <a:latin typeface="Microsoft JhengHei UI" pitchFamily="34" charset="-120"/>
                <a:ea typeface="Microsoft JhengHei UI" pitchFamily="34" charset="-120"/>
              </a:rPr>
              <a:t>powerchair</a:t>
            </a:r>
            <a:r>
              <a:rPr lang="en-HK" altLang="zh-TW" sz="4500" b="1" dirty="0">
                <a:solidFill>
                  <a:schemeClr val="tx1"/>
                </a:solidFill>
                <a:latin typeface="Microsoft JhengHei UI" pitchFamily="34" charset="-120"/>
                <a:ea typeface="Microsoft JhengHei UI" pitchFamily="34" charset="-120"/>
              </a:rPr>
              <a:t> and its user up the stairs?</a:t>
            </a:r>
            <a:endParaRPr lang="zh-TW" altLang="en-US" sz="4500" dirty="0">
              <a:solidFill>
                <a:schemeClr val="tx1"/>
              </a:solidFill>
              <a:latin typeface="Microsoft JhengHei UI" pitchFamily="34" charset="-120"/>
              <a:ea typeface="Microsoft JhengHei UI" pitchFamily="34" charset="-120"/>
            </a:endParaRPr>
          </a:p>
        </p:txBody>
      </p:sp>
      <p:sp>
        <p:nvSpPr>
          <p:cNvPr id="4" name="矩形 3"/>
          <p:cNvSpPr/>
          <p:nvPr/>
        </p:nvSpPr>
        <p:spPr>
          <a:xfrm>
            <a:off x="2956479" y="2934946"/>
            <a:ext cx="6096000" cy="369332"/>
          </a:xfrm>
          <a:prstGeom prst="rect">
            <a:avLst/>
          </a:prstGeom>
        </p:spPr>
        <p:txBody>
          <a:bodyPr>
            <a:spAutoFit/>
          </a:bodyPr>
          <a:lstStyle/>
          <a:p>
            <a:r>
              <a:rPr lang="en-US" altLang="zh-TW" dirty="0"/>
              <a:t> </a:t>
            </a:r>
            <a:endParaRPr lang="zh-TW" altLang="zh-TW" dirty="0"/>
          </a:p>
        </p:txBody>
      </p:sp>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21" y="818155"/>
            <a:ext cx="2968501" cy="2968501"/>
          </a:xfrm>
          <a:prstGeom prst="rect">
            <a:avLst/>
          </a:prstGeom>
        </p:spPr>
      </p:pic>
    </p:spTree>
    <p:extLst>
      <p:ext uri="{BB962C8B-B14F-4D97-AF65-F5344CB8AC3E}">
        <p14:creationId xmlns:p14="http://schemas.microsoft.com/office/powerpoint/2010/main" val="19855704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4.xml.rels><?xml version="1.0" encoding="UTF-8" standalone="yes"?>
<Relationships xmlns="http://schemas.openxmlformats.org/package/2006/relationships"><Relationship Id="rId1" Type="http://schemas.openxmlformats.org/officeDocument/2006/relationships/image" Target="../media/image8.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波形">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波形">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波形">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圖釘">
  <a:themeElements>
    <a:clrScheme name="圖釘">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圖釘">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圖釘">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3.xml><?xml version="1.0" encoding="utf-8"?>
<a:theme xmlns:a="http://schemas.openxmlformats.org/drawingml/2006/main" name="中庸">
  <a:themeElements>
    <a:clrScheme name="中庸">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中庸">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中庸">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5.xml><?xml version="1.0" encoding="utf-8"?>
<a:theme xmlns:a="http://schemas.openxmlformats.org/drawingml/2006/main" name="相鄰">
  <a:themeElements>
    <a:clrScheme name="相鄰">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相鄰">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6.xml><?xml version="1.0" encoding="utf-8"?>
<a:theme xmlns:a="http://schemas.openxmlformats.org/drawingml/2006/main" name="1_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10.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2.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3.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4.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5.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6.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7.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8.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ppt/theme/themeOverride9.xml><?xml version="1.0" encoding="utf-8"?>
<a:themeOverride xmlns:a="http://schemas.openxmlformats.org/drawingml/2006/main">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themeOverride>
</file>

<file path=docProps/app.xml><?xml version="1.0" encoding="utf-8"?>
<Properties xmlns="http://schemas.openxmlformats.org/officeDocument/2006/extended-properties" xmlns:vt="http://schemas.openxmlformats.org/officeDocument/2006/docPropsVTypes">
  <Template/>
  <TotalTime>976</TotalTime>
  <Words>815</Words>
  <Application>Microsoft Office PowerPoint</Application>
  <PresentationFormat>自訂</PresentationFormat>
  <Paragraphs>67</Paragraphs>
  <Slides>27</Slides>
  <Notes>0</Notes>
  <HiddenSlides>0</HiddenSlides>
  <MMClips>0</MMClips>
  <ScaleCrop>false</ScaleCrop>
  <HeadingPairs>
    <vt:vector size="4" baseType="variant">
      <vt:variant>
        <vt:lpstr>佈景主題</vt:lpstr>
      </vt:variant>
      <vt:variant>
        <vt:i4>6</vt:i4>
      </vt:variant>
      <vt:variant>
        <vt:lpstr>投影片標題</vt:lpstr>
      </vt:variant>
      <vt:variant>
        <vt:i4>27</vt:i4>
      </vt:variant>
    </vt:vector>
  </HeadingPairs>
  <TitlesOfParts>
    <vt:vector size="33" baseType="lpstr">
      <vt:lpstr>波形</vt:lpstr>
      <vt:lpstr>圖釘</vt:lpstr>
      <vt:lpstr>中庸</vt:lpstr>
      <vt:lpstr>夏至</vt:lpstr>
      <vt:lpstr>相鄰</vt:lpstr>
      <vt:lpstr>1_Office 佈景主題</vt:lpstr>
      <vt:lpstr> 《Guide to Accessible Inclusion》 Accessible Inclusion Workshop Session IV : Ability of People with Disabilities</vt:lpstr>
      <vt:lpstr>Lesson Review</vt:lpstr>
      <vt:lpstr>Thematic activity： True or false </vt:lpstr>
      <vt:lpstr>TRUE OR FALSE </vt:lpstr>
      <vt:lpstr>Question 1 People with visual impairments can go out on their own without relying on others to show them the way?</vt:lpstr>
      <vt:lpstr>PowerPoint 簡報</vt:lpstr>
      <vt:lpstr>Question 2 Can people with hearing impairments use an alarm clock?</vt:lpstr>
      <vt:lpstr>PowerPoint 簡報</vt:lpstr>
      <vt:lpstr>Question 3 If there is no elevator, can we carry and lift a powerchair and its user up the stairs?</vt:lpstr>
      <vt:lpstr>PowerPoint 簡報</vt:lpstr>
      <vt:lpstr>Question 4 People with visual impairments cannot watch movies.</vt:lpstr>
      <vt:lpstr>PowerPoint 簡報</vt:lpstr>
      <vt:lpstr>Question 5 People with hearing impairments can enjoy music?</vt:lpstr>
      <vt:lpstr>PowerPoint 簡報</vt:lpstr>
      <vt:lpstr>Question 6 Given the choice, people with physical disabilities would certainly choose to use a powerchair as a means of transport.</vt:lpstr>
      <vt:lpstr>PowerPoint 簡報</vt:lpstr>
      <vt:lpstr>Question 7  People with visual impairments can use a smartphone?</vt:lpstr>
      <vt:lpstr>PowerPoint 簡報</vt:lpstr>
      <vt:lpstr>Question 8 The term "deaf and dumb " is often used. "Deaf" and "dumb" are necessarily related.</vt:lpstr>
      <vt:lpstr>PowerPoint 簡報</vt:lpstr>
      <vt:lpstr>Question 9  Wheelchair users can run marathons?</vt:lpstr>
      <vt:lpstr>PowerPoint 簡報</vt:lpstr>
      <vt:lpstr>Question 10  Primary school students can help to promote inclusion?</vt:lpstr>
      <vt:lpstr>PowerPoint 簡報</vt:lpstr>
      <vt:lpstr>Experiential activity： working together</vt:lpstr>
      <vt:lpstr>WORKING TOGETHER</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第二節 殘疾人士的需要</dc:title>
  <dc:creator>User</dc:creator>
  <cp:lastModifiedBy>FSD</cp:lastModifiedBy>
  <cp:revision>64</cp:revision>
  <dcterms:created xsi:type="dcterms:W3CDTF">2023-11-22T13:27:22Z</dcterms:created>
  <dcterms:modified xsi:type="dcterms:W3CDTF">2024-08-02T05:40:08Z</dcterms:modified>
</cp:coreProperties>
</file>