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  <p:sldMasterId id="2147483768" r:id="rId2"/>
  </p:sldMasterIdLst>
  <p:handoutMasterIdLst>
    <p:handoutMasterId r:id="rId14"/>
  </p:handoutMasterIdLst>
  <p:sldIdLst>
    <p:sldId id="256" r:id="rId3"/>
    <p:sldId id="258" r:id="rId4"/>
    <p:sldId id="259" r:id="rId5"/>
    <p:sldId id="260" r:id="rId6"/>
    <p:sldId id="261" r:id="rId7"/>
    <p:sldId id="262" r:id="rId8"/>
    <p:sldId id="263" r:id="rId9"/>
    <p:sldId id="265" r:id="rId10"/>
    <p:sldId id="270" r:id="rId11"/>
    <p:sldId id="266" r:id="rId12"/>
    <p:sldId id="268" r:id="rId13"/>
  </p:sldIdLst>
  <p:sldSz cx="14401800" cy="8104188"/>
  <p:notesSz cx="6858000" cy="9144000"/>
  <p:defaultTextStyle>
    <a:defPPr>
      <a:defRPr lang="en-US"/>
    </a:defPPr>
    <a:lvl1pPr marL="0" algn="l" defTabSz="1286012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1pPr>
    <a:lvl2pPr marL="643006" algn="l" defTabSz="1286012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2pPr>
    <a:lvl3pPr marL="1286012" algn="l" defTabSz="1286012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3pPr>
    <a:lvl4pPr marL="1929018" algn="l" defTabSz="1286012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4pPr>
    <a:lvl5pPr marL="2572024" algn="l" defTabSz="1286012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5pPr>
    <a:lvl6pPr marL="3215030" algn="l" defTabSz="1286012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6pPr>
    <a:lvl7pPr marL="3858036" algn="l" defTabSz="1286012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7pPr>
    <a:lvl8pPr marL="4501043" algn="l" defTabSz="1286012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8pPr>
    <a:lvl9pPr marL="5144049" algn="l" defTabSz="1286012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7" d="100"/>
          <a:sy n="57" d="100"/>
        </p:scale>
        <p:origin x="-96" y="-252"/>
      </p:cViewPr>
      <p:guideLst>
        <p:guide orient="horz" pos="2553"/>
        <p:guide pos="4536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quarter" idx="1"/>
          </p:nvPr>
        </p:nvSpPr>
        <p:spPr>
          <a:xfrm>
            <a:off x="388501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83A668-A045-4A23-9F14-F3712100FA59}" type="datetimeFigureOut">
              <a:rPr lang="zh-TW" altLang="en-US" smtClean="0"/>
              <a:t>2024/8/2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2"/>
          </p:nvPr>
        </p:nvSpPr>
        <p:spPr>
          <a:xfrm>
            <a:off x="0" y="8684684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3"/>
          </p:nvPr>
        </p:nvSpPr>
        <p:spPr>
          <a:xfrm>
            <a:off x="3885010" y="8684684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76D0DE-FD7B-4381-BDC6-82EA09EE63A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7196566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080135" y="2517551"/>
            <a:ext cx="12241530" cy="1737148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2160270" y="4592373"/>
            <a:ext cx="10081260" cy="207107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430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860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9290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5720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2150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8580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5010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1440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0E2307-1E40-4E12-8716-25BFDA8E7013}" type="datetime1">
              <a:rPr lang="en-US" smtClean="0"/>
              <a:pPr/>
              <a:t>8/2/2024</a:t>
            </a:fld>
            <a:endParaRPr 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08122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CFCF5A-EA79-452C-A52C-1A2668C2E7DF}" type="datetime1">
              <a:rPr lang="en-US" smtClean="0"/>
              <a:pPr/>
              <a:t>8/2/2024</a:t>
            </a:fld>
            <a:endParaRPr 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40894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10441305" y="324544"/>
            <a:ext cx="3240405" cy="6914823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720090" y="324544"/>
            <a:ext cx="9481185" cy="6914823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5C4C28-BD4B-4892-9A2D-6E19BD753A9A}" type="datetime1">
              <a:rPr lang="en-US" smtClean="0"/>
              <a:pPr/>
              <a:t>8/2/2024</a:t>
            </a:fld>
            <a:endParaRPr 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86853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840105" y="1620838"/>
            <a:ext cx="12366346" cy="2161117"/>
          </a:xfrm>
          <a:ln>
            <a:noFill/>
          </a:ln>
        </p:spPr>
        <p:txBody>
          <a:bodyPr vert="horz" tIns="0" rIns="2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79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840105" y="3815203"/>
            <a:ext cx="12371146" cy="2071070"/>
          </a:xfrm>
        </p:spPr>
        <p:txBody>
          <a:bodyPr lIns="0" rIns="25720"/>
          <a:lstStyle>
            <a:lvl1pPr marL="0" marR="64301" indent="0" algn="r">
              <a:buNone/>
              <a:defRPr>
                <a:solidFill>
                  <a:schemeClr val="tx1"/>
                </a:solidFill>
              </a:defRPr>
            </a:lvl1pPr>
            <a:lvl2pPr marL="643006" indent="0" algn="ctr">
              <a:buNone/>
            </a:lvl2pPr>
            <a:lvl3pPr marL="1286012" indent="0" algn="ctr">
              <a:buNone/>
            </a:lvl3pPr>
            <a:lvl4pPr marL="1929018" indent="0" algn="ctr">
              <a:buNone/>
            </a:lvl4pPr>
            <a:lvl5pPr marL="2572024" indent="0" algn="ctr">
              <a:buNone/>
            </a:lvl5pPr>
            <a:lvl6pPr marL="3215030" indent="0" algn="ctr">
              <a:buNone/>
            </a:lvl6pPr>
            <a:lvl7pPr marL="3858036" indent="0" algn="ctr">
              <a:buNone/>
            </a:lvl7pPr>
            <a:lvl8pPr marL="4501043" indent="0" algn="ctr">
              <a:buNone/>
            </a:lvl8pPr>
            <a:lvl9pPr marL="5144049" indent="0" algn="ctr">
              <a:buNone/>
            </a:lvl9pPr>
          </a:lstStyle>
          <a:p>
            <a:r>
              <a:rPr kumimoji="0" lang="zh-TW" altLang="en-US" smtClean="0"/>
              <a:t>按一下以編輯母片副標題樣式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0E2307-1E40-4E12-8716-25BFDA8E7013}" type="datetime1">
              <a:rPr lang="en-US" smtClean="0"/>
              <a:pPr/>
              <a:t>8/2/2024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FD9D02-426E-46C9-9EE9-0DE1EF8B2838}" type="datetime1">
              <a:rPr lang="en-US" smtClean="0"/>
              <a:pPr/>
              <a:t>8/2/2024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5304" y="1556004"/>
            <a:ext cx="12241530" cy="1610032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79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5304" y="3196137"/>
            <a:ext cx="12241530" cy="1784046"/>
          </a:xfrm>
        </p:spPr>
        <p:txBody>
          <a:bodyPr lIns="64301" rIns="64301" anchor="t"/>
          <a:lstStyle>
            <a:lvl1pPr marL="0" indent="0">
              <a:buNone/>
              <a:defRPr sz="3100">
                <a:solidFill>
                  <a:schemeClr val="tx1"/>
                </a:solidFill>
              </a:defRPr>
            </a:lvl1pPr>
            <a:lvl2pPr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8AEBBE-F8B2-42CF-9895-E86A608384EB}" type="datetime1">
              <a:rPr lang="en-US" smtClean="0"/>
              <a:pPr/>
              <a:t>8/2/2024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0090" y="832030"/>
            <a:ext cx="12961620" cy="1350698"/>
          </a:xfrm>
        </p:spPr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20090" y="2268990"/>
            <a:ext cx="6360795" cy="5240708"/>
          </a:xfrm>
        </p:spPr>
        <p:txBody>
          <a:bodyPr/>
          <a:lstStyle>
            <a:lvl1pPr>
              <a:defRPr sz="3700"/>
            </a:lvl1pPr>
            <a:lvl2pPr>
              <a:defRPr sz="3400"/>
            </a:lvl2pPr>
            <a:lvl3pPr>
              <a:defRPr sz="2800"/>
            </a:lvl3pPr>
            <a:lvl4pPr>
              <a:defRPr sz="2500"/>
            </a:lvl4pPr>
            <a:lvl5pPr>
              <a:defRPr sz="2500"/>
            </a:lvl5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320915" y="2268990"/>
            <a:ext cx="6360795" cy="5240708"/>
          </a:xfrm>
        </p:spPr>
        <p:txBody>
          <a:bodyPr/>
          <a:lstStyle>
            <a:lvl1pPr>
              <a:defRPr sz="3700"/>
            </a:lvl1pPr>
            <a:lvl2pPr>
              <a:defRPr sz="3400"/>
            </a:lvl2pPr>
            <a:lvl3pPr>
              <a:defRPr sz="2800"/>
            </a:lvl3pPr>
            <a:lvl4pPr>
              <a:defRPr sz="2500"/>
            </a:lvl4pPr>
            <a:lvl5pPr>
              <a:defRPr sz="2500"/>
            </a:lvl5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FAA6B6-10E5-4810-BC9F-DA72D8452E73}" type="datetime1">
              <a:rPr lang="en-US" smtClean="0"/>
              <a:pPr/>
              <a:t>8/2/2024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0090" y="832030"/>
            <a:ext cx="12961620" cy="1350698"/>
          </a:xfrm>
        </p:spPr>
        <p:txBody>
          <a:bodyPr tIns="64301" anchor="b"/>
          <a:lstStyle>
            <a:lvl1pPr>
              <a:defRPr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0090" y="2192371"/>
            <a:ext cx="6363296" cy="779165"/>
          </a:xfrm>
        </p:spPr>
        <p:txBody>
          <a:bodyPr lIns="64301" tIns="0" rIns="64301" bIns="0" anchor="ctr">
            <a:noAutofit/>
          </a:bodyPr>
          <a:lstStyle>
            <a:lvl1pPr marL="0" indent="0">
              <a:buNone/>
              <a:defRPr sz="3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800" b="1"/>
            </a:lvl2pPr>
            <a:lvl3pPr>
              <a:buNone/>
              <a:defRPr sz="2500" b="1"/>
            </a:lvl3pPr>
            <a:lvl4pPr>
              <a:buNone/>
              <a:defRPr sz="2300" b="1"/>
            </a:lvl4pPr>
            <a:lvl5pPr>
              <a:buNone/>
              <a:defRPr sz="2300" b="1"/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7315915" y="2197699"/>
            <a:ext cx="6365796" cy="773837"/>
          </a:xfrm>
        </p:spPr>
        <p:txBody>
          <a:bodyPr lIns="64301" tIns="0" rIns="64301" bIns="0" anchor="ctr"/>
          <a:lstStyle>
            <a:lvl1pPr marL="0" indent="0">
              <a:buNone/>
              <a:defRPr sz="3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800" b="1"/>
            </a:lvl2pPr>
            <a:lvl3pPr>
              <a:buNone/>
              <a:defRPr sz="2500" b="1"/>
            </a:lvl3pPr>
            <a:lvl4pPr>
              <a:buNone/>
              <a:defRPr sz="2300" b="1"/>
            </a:lvl4pPr>
            <a:lvl5pPr>
              <a:buNone/>
              <a:defRPr sz="2300" b="1"/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720090" y="2971536"/>
            <a:ext cx="6363296" cy="4544537"/>
          </a:xfrm>
        </p:spPr>
        <p:txBody>
          <a:bodyPr tIns="0"/>
          <a:lstStyle>
            <a:lvl1pPr>
              <a:defRPr sz="3100"/>
            </a:lvl1pPr>
            <a:lvl2pPr>
              <a:defRPr sz="2800"/>
            </a:lvl2pPr>
            <a:lvl3pPr>
              <a:defRPr sz="2500"/>
            </a:lvl3pPr>
            <a:lvl4pPr>
              <a:defRPr sz="2300"/>
            </a:lvl4pPr>
            <a:lvl5pPr>
              <a:defRPr sz="2300"/>
            </a:lvl5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315915" y="2971536"/>
            <a:ext cx="6365796" cy="4544537"/>
          </a:xfrm>
        </p:spPr>
        <p:txBody>
          <a:bodyPr tIns="0"/>
          <a:lstStyle>
            <a:lvl1pPr>
              <a:defRPr sz="3100"/>
            </a:lvl1pPr>
            <a:lvl2pPr>
              <a:defRPr sz="2800"/>
            </a:lvl2pPr>
            <a:lvl3pPr>
              <a:defRPr sz="2500"/>
            </a:lvl3pPr>
            <a:lvl4pPr>
              <a:defRPr sz="2300"/>
            </a:lvl4pPr>
            <a:lvl5pPr>
              <a:defRPr sz="2300"/>
            </a:lvl5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18D072-EF12-4AA2-BD71-ABC68B06D0E2}" type="datetime1">
              <a:rPr lang="en-US" smtClean="0"/>
              <a:pPr/>
              <a:t>8/2/2024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0090" y="832030"/>
            <a:ext cx="13081635" cy="1350698"/>
          </a:xfrm>
        </p:spPr>
        <p:txBody>
          <a:bodyPr vert="horz" tIns="64301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7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CDBF60-6CC3-4B74-A60D-3486985E4346}" type="datetime1">
              <a:rPr lang="en-US" smtClean="0"/>
              <a:pPr/>
              <a:t>8/2/2024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714818-984F-4759-BF72-A33BDC1963BD}" type="datetime1">
              <a:rPr lang="en-US" smtClean="0"/>
              <a:pPr/>
              <a:t>8/2/2024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0135" y="607816"/>
            <a:ext cx="4320540" cy="137321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37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1080135" y="1981024"/>
            <a:ext cx="4320540" cy="5402792"/>
          </a:xfrm>
        </p:spPr>
        <p:txBody>
          <a:bodyPr lIns="25720" rIns="25720"/>
          <a:lstStyle>
            <a:lvl1pPr marL="0" indent="0" algn="l">
              <a:buNone/>
              <a:defRPr sz="2000"/>
            </a:lvl1pPr>
            <a:lvl2pPr indent="0" algn="l">
              <a:buNone/>
              <a:defRPr sz="1700"/>
            </a:lvl2pPr>
            <a:lvl3pPr indent="0" algn="l">
              <a:buNone/>
              <a:defRPr sz="1400"/>
            </a:lvl3pPr>
            <a:lvl4pPr indent="0" algn="l">
              <a:buNone/>
              <a:defRPr sz="1300"/>
            </a:lvl4pPr>
            <a:lvl5pPr indent="0" algn="l">
              <a:buNone/>
              <a:defRPr sz="1300"/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5630704" y="1981024"/>
            <a:ext cx="8051006" cy="5402792"/>
          </a:xfrm>
        </p:spPr>
        <p:txBody>
          <a:bodyPr tIns="0"/>
          <a:lstStyle>
            <a:lvl1pPr>
              <a:defRPr sz="3900"/>
            </a:lvl1pPr>
            <a:lvl2pPr>
              <a:defRPr sz="3700"/>
            </a:lvl2pPr>
            <a:lvl3pPr>
              <a:defRPr sz="3400"/>
            </a:lvl3pPr>
            <a:lvl4pPr>
              <a:defRPr sz="2800"/>
            </a:lvl4pPr>
            <a:lvl5pPr>
              <a:defRPr sz="2500"/>
            </a:lvl5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A7E191-5F94-4FC1-B823-BD7CABF7FA06}" type="datetime1">
              <a:rPr lang="en-US" smtClean="0"/>
              <a:pPr/>
              <a:t>8/2/2024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FD9D02-426E-46C9-9EE9-0DE1EF8B2838}" type="datetime1">
              <a:rPr lang="en-US" smtClean="0"/>
              <a:pPr/>
              <a:t>8/2/2024</a:t>
            </a:fld>
            <a:endParaRPr 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67873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4986061" y="1309429"/>
            <a:ext cx="8281035" cy="4862513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8601" tIns="64301" rIns="128601" bIns="64301"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12606511" y="6333709"/>
            <a:ext cx="244831" cy="18369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8601" tIns="64301" rIns="128601" bIns="64301"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0120" y="1390872"/>
            <a:ext cx="3485236" cy="1870204"/>
          </a:xfrm>
        </p:spPr>
        <p:txBody>
          <a:bodyPr vert="horz" lIns="64301" tIns="64301" rIns="64301" bIns="64301" anchor="b"/>
          <a:lstStyle>
            <a:lvl1pPr algn="l">
              <a:buNone/>
              <a:defRPr sz="2800" b="1">
                <a:solidFill>
                  <a:schemeClr val="tx2"/>
                </a:solidFill>
              </a:defRPr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60120" y="3342812"/>
            <a:ext cx="3480435" cy="2575331"/>
          </a:xfrm>
        </p:spPr>
        <p:txBody>
          <a:bodyPr lIns="90021" rIns="64301" bIns="64301" anchor="t"/>
          <a:lstStyle>
            <a:lvl1pPr marL="0" indent="0" algn="l">
              <a:spcBef>
                <a:spcPts val="352"/>
              </a:spcBef>
              <a:buFontTx/>
              <a:buNone/>
              <a:defRPr sz="1800"/>
            </a:lvl1pPr>
            <a:lvl2pPr>
              <a:defRPr sz="1700"/>
            </a:lvl2pPr>
            <a:lvl3pPr>
              <a:defRPr sz="1400"/>
            </a:lvl3pPr>
            <a:lvl4pPr>
              <a:defRPr sz="1300"/>
            </a:lvl4pPr>
            <a:lvl5pPr>
              <a:defRPr sz="1300"/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856D55-EFBE-4F9B-8A5F-09D42CA22A9B}" type="datetime1">
              <a:rPr lang="en-US" smtClean="0"/>
              <a:pPr/>
              <a:t>8/2/2024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2721590" y="7511382"/>
            <a:ext cx="960120" cy="431473"/>
          </a:xfrm>
        </p:spPr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5490124" y="1417485"/>
            <a:ext cx="7272909" cy="4646401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4500"/>
            </a:lvl1pPr>
          </a:lstStyle>
          <a:p>
            <a:r>
              <a:rPr kumimoji="0" lang="zh-TW" altLang="en-US" smtClean="0"/>
              <a:t>按一下圖示以新增圖片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15002" y="6873552"/>
            <a:ext cx="14431804" cy="123063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8601" tIns="64301" rIns="128601" bIns="64301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6900862" y="7350049"/>
            <a:ext cx="7500938" cy="75414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8601" tIns="64301" rIns="128601" bIns="64301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CFCF5A-EA79-452C-A52C-1A2668C2E7DF}" type="datetime1">
              <a:rPr lang="en-US" smtClean="0"/>
              <a:pPr/>
              <a:t>8/2/2024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441305" y="1080560"/>
            <a:ext cx="3240405" cy="6158808"/>
          </a:xfrm>
        </p:spPr>
        <p:txBody>
          <a:bodyPr vert="eaVert"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20090" y="1080560"/>
            <a:ext cx="9481185" cy="6158808"/>
          </a:xfrm>
        </p:spPr>
        <p:txBody>
          <a:bodyPr vert="eaVert"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5C4C28-BD4B-4892-9A2D-6E19BD753A9A}" type="datetime1">
              <a:rPr lang="en-US" smtClean="0"/>
              <a:pPr/>
              <a:t>8/2/2024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137643" y="5207692"/>
            <a:ext cx="12241530" cy="1609582"/>
          </a:xfrm>
        </p:spPr>
        <p:txBody>
          <a:bodyPr anchor="t"/>
          <a:lstStyle>
            <a:lvl1pPr algn="l">
              <a:defRPr sz="56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1137643" y="3434901"/>
            <a:ext cx="12241530" cy="1772791"/>
          </a:xfrm>
        </p:spPr>
        <p:txBody>
          <a:bodyPr anchor="b"/>
          <a:lstStyle>
            <a:lvl1pPr marL="0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1pPr>
            <a:lvl2pPr marL="643006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2pPr>
            <a:lvl3pPr marL="1286012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3pPr>
            <a:lvl4pPr marL="1929018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4pPr>
            <a:lvl5pPr marL="257202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5pPr>
            <a:lvl6pPr marL="321503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6pPr>
            <a:lvl7pPr marL="3858036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7pPr>
            <a:lvl8pPr marL="4501043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8pPr>
            <a:lvl9pPr marL="514404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8AEBBE-F8B2-42CF-9895-E86A608384EB}" type="datetime1">
              <a:rPr lang="en-US" smtClean="0"/>
              <a:pPr/>
              <a:t>8/2/2024</a:t>
            </a:fld>
            <a:endParaRPr 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31865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720090" y="1890978"/>
            <a:ext cx="6360795" cy="5348389"/>
          </a:xfrm>
        </p:spPr>
        <p:txBody>
          <a:bodyPr/>
          <a:lstStyle>
            <a:lvl1pPr>
              <a:defRPr sz="3900"/>
            </a:lvl1pPr>
            <a:lvl2pPr>
              <a:defRPr sz="3400"/>
            </a:lvl2pPr>
            <a:lvl3pPr>
              <a:defRPr sz="28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7320915" y="1890978"/>
            <a:ext cx="6360795" cy="5348389"/>
          </a:xfrm>
        </p:spPr>
        <p:txBody>
          <a:bodyPr/>
          <a:lstStyle>
            <a:lvl1pPr>
              <a:defRPr sz="3900"/>
            </a:lvl1pPr>
            <a:lvl2pPr>
              <a:defRPr sz="3400"/>
            </a:lvl2pPr>
            <a:lvl3pPr>
              <a:defRPr sz="28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FAA6B6-10E5-4810-BC9F-DA72D8452E73}" type="datetime1">
              <a:rPr lang="en-US" smtClean="0"/>
              <a:pPr/>
              <a:t>8/2/2024</a:t>
            </a:fld>
            <a:endParaRPr 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34923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0090" y="1814063"/>
            <a:ext cx="6363296" cy="756015"/>
          </a:xfrm>
        </p:spPr>
        <p:txBody>
          <a:bodyPr anchor="b"/>
          <a:lstStyle>
            <a:lvl1pPr marL="0" indent="0">
              <a:buNone/>
              <a:defRPr sz="3400" b="1"/>
            </a:lvl1pPr>
            <a:lvl2pPr marL="643006" indent="0">
              <a:buNone/>
              <a:defRPr sz="2800" b="1"/>
            </a:lvl2pPr>
            <a:lvl3pPr marL="1286012" indent="0">
              <a:buNone/>
              <a:defRPr sz="2500" b="1"/>
            </a:lvl3pPr>
            <a:lvl4pPr marL="1929018" indent="0">
              <a:buNone/>
              <a:defRPr sz="2300" b="1"/>
            </a:lvl4pPr>
            <a:lvl5pPr marL="2572024" indent="0">
              <a:buNone/>
              <a:defRPr sz="2300" b="1"/>
            </a:lvl5pPr>
            <a:lvl6pPr marL="3215030" indent="0">
              <a:buNone/>
              <a:defRPr sz="2300" b="1"/>
            </a:lvl6pPr>
            <a:lvl7pPr marL="3858036" indent="0">
              <a:buNone/>
              <a:defRPr sz="2300" b="1"/>
            </a:lvl7pPr>
            <a:lvl8pPr marL="4501043" indent="0">
              <a:buNone/>
              <a:defRPr sz="2300" b="1"/>
            </a:lvl8pPr>
            <a:lvl9pPr marL="5144049" indent="0">
              <a:buNone/>
              <a:defRPr sz="23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720090" y="2570078"/>
            <a:ext cx="6363296" cy="4669289"/>
          </a:xfrm>
        </p:spPr>
        <p:txBody>
          <a:bodyPr/>
          <a:lstStyle>
            <a:lvl1pPr>
              <a:defRPr sz="3400"/>
            </a:lvl1pPr>
            <a:lvl2pPr>
              <a:defRPr sz="2800"/>
            </a:lvl2pPr>
            <a:lvl3pPr>
              <a:defRPr sz="25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7315915" y="1814063"/>
            <a:ext cx="6365796" cy="756015"/>
          </a:xfrm>
        </p:spPr>
        <p:txBody>
          <a:bodyPr anchor="b"/>
          <a:lstStyle>
            <a:lvl1pPr marL="0" indent="0">
              <a:buNone/>
              <a:defRPr sz="3400" b="1"/>
            </a:lvl1pPr>
            <a:lvl2pPr marL="643006" indent="0">
              <a:buNone/>
              <a:defRPr sz="2800" b="1"/>
            </a:lvl2pPr>
            <a:lvl3pPr marL="1286012" indent="0">
              <a:buNone/>
              <a:defRPr sz="2500" b="1"/>
            </a:lvl3pPr>
            <a:lvl4pPr marL="1929018" indent="0">
              <a:buNone/>
              <a:defRPr sz="2300" b="1"/>
            </a:lvl4pPr>
            <a:lvl5pPr marL="2572024" indent="0">
              <a:buNone/>
              <a:defRPr sz="2300" b="1"/>
            </a:lvl5pPr>
            <a:lvl6pPr marL="3215030" indent="0">
              <a:buNone/>
              <a:defRPr sz="2300" b="1"/>
            </a:lvl6pPr>
            <a:lvl7pPr marL="3858036" indent="0">
              <a:buNone/>
              <a:defRPr sz="2300" b="1"/>
            </a:lvl7pPr>
            <a:lvl8pPr marL="4501043" indent="0">
              <a:buNone/>
              <a:defRPr sz="2300" b="1"/>
            </a:lvl8pPr>
            <a:lvl9pPr marL="5144049" indent="0">
              <a:buNone/>
              <a:defRPr sz="23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7315915" y="2570078"/>
            <a:ext cx="6365796" cy="4669289"/>
          </a:xfrm>
        </p:spPr>
        <p:txBody>
          <a:bodyPr/>
          <a:lstStyle>
            <a:lvl1pPr>
              <a:defRPr sz="3400"/>
            </a:lvl1pPr>
            <a:lvl2pPr>
              <a:defRPr sz="2800"/>
            </a:lvl2pPr>
            <a:lvl3pPr>
              <a:defRPr sz="25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18D072-EF12-4AA2-BD71-ABC68B06D0E2}" type="datetime1">
              <a:rPr lang="en-US" smtClean="0"/>
              <a:pPr/>
              <a:t>8/2/2024</a:t>
            </a:fld>
            <a:endParaRPr 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46340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CDBF60-6CC3-4B74-A60D-3486985E4346}" type="datetime1">
              <a:rPr lang="en-US" smtClean="0"/>
              <a:pPr/>
              <a:t>8/2/2024</a:t>
            </a:fld>
            <a:endParaRPr 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8210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714818-984F-4759-BF72-A33BDC1963BD}" type="datetime1">
              <a:rPr lang="en-US" smtClean="0"/>
              <a:pPr/>
              <a:t>8/2/2024</a:t>
            </a:fld>
            <a:endParaRPr 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90582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0091" y="322667"/>
            <a:ext cx="4738093" cy="1373210"/>
          </a:xfrm>
        </p:spPr>
        <p:txBody>
          <a:bodyPr anchor="b"/>
          <a:lstStyle>
            <a:lvl1pPr algn="l">
              <a:defRPr sz="28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5630704" y="322667"/>
            <a:ext cx="8051006" cy="6916700"/>
          </a:xfrm>
        </p:spPr>
        <p:txBody>
          <a:bodyPr/>
          <a:lstStyle>
            <a:lvl1pPr>
              <a:defRPr sz="4500"/>
            </a:lvl1pPr>
            <a:lvl2pPr>
              <a:defRPr sz="3900"/>
            </a:lvl2pPr>
            <a:lvl3pPr>
              <a:defRPr sz="340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720091" y="1695877"/>
            <a:ext cx="4738093" cy="5543490"/>
          </a:xfrm>
        </p:spPr>
        <p:txBody>
          <a:bodyPr/>
          <a:lstStyle>
            <a:lvl1pPr marL="0" indent="0">
              <a:buNone/>
              <a:defRPr sz="2000"/>
            </a:lvl1pPr>
            <a:lvl2pPr marL="643006" indent="0">
              <a:buNone/>
              <a:defRPr sz="1700"/>
            </a:lvl2pPr>
            <a:lvl3pPr marL="1286012" indent="0">
              <a:buNone/>
              <a:defRPr sz="1400"/>
            </a:lvl3pPr>
            <a:lvl4pPr marL="1929018" indent="0">
              <a:buNone/>
              <a:defRPr sz="1300"/>
            </a:lvl4pPr>
            <a:lvl5pPr marL="2572024" indent="0">
              <a:buNone/>
              <a:defRPr sz="1300"/>
            </a:lvl5pPr>
            <a:lvl6pPr marL="3215030" indent="0">
              <a:buNone/>
              <a:defRPr sz="1300"/>
            </a:lvl6pPr>
            <a:lvl7pPr marL="3858036" indent="0">
              <a:buNone/>
              <a:defRPr sz="1300"/>
            </a:lvl7pPr>
            <a:lvl8pPr marL="4501043" indent="0">
              <a:buNone/>
              <a:defRPr sz="1300"/>
            </a:lvl8pPr>
            <a:lvl9pPr marL="5144049" indent="0">
              <a:buNone/>
              <a:defRPr sz="13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A7E191-5F94-4FC1-B823-BD7CABF7FA06}" type="datetime1">
              <a:rPr lang="en-US" smtClean="0"/>
              <a:pPr/>
              <a:t>8/2/2024</a:t>
            </a:fld>
            <a:endParaRPr 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24323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822854" y="5672931"/>
            <a:ext cx="8641080" cy="669722"/>
          </a:xfrm>
        </p:spPr>
        <p:txBody>
          <a:bodyPr anchor="b"/>
          <a:lstStyle>
            <a:lvl1pPr algn="l">
              <a:defRPr sz="28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2822854" y="724124"/>
            <a:ext cx="8641080" cy="4862513"/>
          </a:xfrm>
        </p:spPr>
        <p:txBody>
          <a:bodyPr/>
          <a:lstStyle>
            <a:lvl1pPr marL="0" indent="0">
              <a:buNone/>
              <a:defRPr sz="4500"/>
            </a:lvl1pPr>
            <a:lvl2pPr marL="643006" indent="0">
              <a:buNone/>
              <a:defRPr sz="3900"/>
            </a:lvl2pPr>
            <a:lvl3pPr marL="1286012" indent="0">
              <a:buNone/>
              <a:defRPr sz="3400"/>
            </a:lvl3pPr>
            <a:lvl4pPr marL="1929018" indent="0">
              <a:buNone/>
              <a:defRPr sz="2800"/>
            </a:lvl4pPr>
            <a:lvl5pPr marL="2572024" indent="0">
              <a:buNone/>
              <a:defRPr sz="2800"/>
            </a:lvl5pPr>
            <a:lvl6pPr marL="3215030" indent="0">
              <a:buNone/>
              <a:defRPr sz="2800"/>
            </a:lvl6pPr>
            <a:lvl7pPr marL="3858036" indent="0">
              <a:buNone/>
              <a:defRPr sz="2800"/>
            </a:lvl7pPr>
            <a:lvl8pPr marL="4501043" indent="0">
              <a:buNone/>
              <a:defRPr sz="2800"/>
            </a:lvl8pPr>
            <a:lvl9pPr marL="5144049" indent="0">
              <a:buNone/>
              <a:defRPr sz="28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2822854" y="6342653"/>
            <a:ext cx="8641080" cy="951116"/>
          </a:xfrm>
        </p:spPr>
        <p:txBody>
          <a:bodyPr/>
          <a:lstStyle>
            <a:lvl1pPr marL="0" indent="0">
              <a:buNone/>
              <a:defRPr sz="2000"/>
            </a:lvl1pPr>
            <a:lvl2pPr marL="643006" indent="0">
              <a:buNone/>
              <a:defRPr sz="1700"/>
            </a:lvl2pPr>
            <a:lvl3pPr marL="1286012" indent="0">
              <a:buNone/>
              <a:defRPr sz="1400"/>
            </a:lvl3pPr>
            <a:lvl4pPr marL="1929018" indent="0">
              <a:buNone/>
              <a:defRPr sz="1300"/>
            </a:lvl4pPr>
            <a:lvl5pPr marL="2572024" indent="0">
              <a:buNone/>
              <a:defRPr sz="1300"/>
            </a:lvl5pPr>
            <a:lvl6pPr marL="3215030" indent="0">
              <a:buNone/>
              <a:defRPr sz="1300"/>
            </a:lvl6pPr>
            <a:lvl7pPr marL="3858036" indent="0">
              <a:buNone/>
              <a:defRPr sz="1300"/>
            </a:lvl7pPr>
            <a:lvl8pPr marL="4501043" indent="0">
              <a:buNone/>
              <a:defRPr sz="1300"/>
            </a:lvl8pPr>
            <a:lvl9pPr marL="5144049" indent="0">
              <a:buNone/>
              <a:defRPr sz="13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856D55-EFBE-4F9B-8A5F-09D42CA22A9B}" type="datetime1">
              <a:rPr lang="en-US" smtClean="0"/>
              <a:pPr/>
              <a:t>8/2/2024</a:t>
            </a:fld>
            <a:endParaRPr 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38421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720090" y="324543"/>
            <a:ext cx="12961620" cy="1350698"/>
          </a:xfrm>
          <a:prstGeom prst="rect">
            <a:avLst/>
          </a:prstGeom>
        </p:spPr>
        <p:txBody>
          <a:bodyPr vert="horz" lIns="128601" tIns="64301" rIns="128601" bIns="64301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0090" y="1890978"/>
            <a:ext cx="12961620" cy="5348389"/>
          </a:xfrm>
          <a:prstGeom prst="rect">
            <a:avLst/>
          </a:prstGeom>
        </p:spPr>
        <p:txBody>
          <a:bodyPr vert="horz" lIns="128601" tIns="64301" rIns="128601" bIns="64301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720090" y="7511382"/>
            <a:ext cx="3360420" cy="431473"/>
          </a:xfrm>
          <a:prstGeom prst="rect">
            <a:avLst/>
          </a:prstGeom>
        </p:spPr>
        <p:txBody>
          <a:bodyPr vert="horz" lIns="128601" tIns="64301" rIns="128601" bIns="64301" rtlCol="0" anchor="ctr"/>
          <a:lstStyle>
            <a:lvl1pPr algn="l">
              <a:defRPr sz="1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1D110F-3F4E-48D9-B8AA-5D0E825AFDBA}" type="datetime1">
              <a:rPr lang="en-US" smtClean="0"/>
              <a:pPr/>
              <a:t>8/2/2024</a:t>
            </a:fld>
            <a:endParaRPr 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4920615" y="7511382"/>
            <a:ext cx="4560570" cy="431473"/>
          </a:xfrm>
          <a:prstGeom prst="rect">
            <a:avLst/>
          </a:prstGeom>
        </p:spPr>
        <p:txBody>
          <a:bodyPr vert="horz" lIns="128601" tIns="64301" rIns="128601" bIns="64301" rtlCol="0" anchor="ctr"/>
          <a:lstStyle>
            <a:lvl1pPr algn="ctr">
              <a:defRPr sz="1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10321290" y="7511382"/>
            <a:ext cx="3360420" cy="431473"/>
          </a:xfrm>
          <a:prstGeom prst="rect">
            <a:avLst/>
          </a:prstGeom>
        </p:spPr>
        <p:txBody>
          <a:bodyPr vert="horz" lIns="128601" tIns="64301" rIns="128601" bIns="64301" rtlCol="0" anchor="ctr"/>
          <a:lstStyle>
            <a:lvl1pPr algn="r">
              <a:defRPr sz="1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88957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hf sldNum="0" hdr="0" ftr="0" dt="0"/>
  <p:txStyles>
    <p:titleStyle>
      <a:lvl1pPr algn="ctr" defTabSz="1286012" rtl="0" eaLnBrk="1" latinLnBrk="0" hangingPunct="1">
        <a:spcBef>
          <a:spcPct val="0"/>
        </a:spcBef>
        <a:buNone/>
        <a:defRPr sz="6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82255" indent="-482255" algn="l" defTabSz="1286012" rtl="0" eaLnBrk="1" latinLnBrk="0" hangingPunct="1">
        <a:spcBef>
          <a:spcPct val="20000"/>
        </a:spcBef>
        <a:buFont typeface="Arial" pitchFamily="34" charset="0"/>
        <a:buChar char="•"/>
        <a:defRPr sz="4500" kern="1200">
          <a:solidFill>
            <a:schemeClr val="tx1"/>
          </a:solidFill>
          <a:latin typeface="+mn-lt"/>
          <a:ea typeface="+mn-ea"/>
          <a:cs typeface="+mn-cs"/>
        </a:defRPr>
      </a:lvl1pPr>
      <a:lvl2pPr marL="1044885" indent="-401879" algn="l" defTabSz="1286012" rtl="0" eaLnBrk="1" latinLnBrk="0" hangingPunct="1">
        <a:spcBef>
          <a:spcPct val="20000"/>
        </a:spcBef>
        <a:buFont typeface="Arial" pitchFamily="34" charset="0"/>
        <a:buChar char="–"/>
        <a:defRPr sz="3900" kern="1200">
          <a:solidFill>
            <a:schemeClr val="tx1"/>
          </a:solidFill>
          <a:latin typeface="+mn-lt"/>
          <a:ea typeface="+mn-ea"/>
          <a:cs typeface="+mn-cs"/>
        </a:defRPr>
      </a:lvl2pPr>
      <a:lvl3pPr marL="1607515" indent="-321503" algn="l" defTabSz="1286012" rtl="0" eaLnBrk="1" latinLnBrk="0" hangingPunct="1">
        <a:spcBef>
          <a:spcPct val="20000"/>
        </a:spcBef>
        <a:buFont typeface="Arial" pitchFamily="34" charset="0"/>
        <a:buChar char="•"/>
        <a:defRPr sz="3400" kern="1200">
          <a:solidFill>
            <a:schemeClr val="tx1"/>
          </a:solidFill>
          <a:latin typeface="+mn-lt"/>
          <a:ea typeface="+mn-ea"/>
          <a:cs typeface="+mn-cs"/>
        </a:defRPr>
      </a:lvl3pPr>
      <a:lvl4pPr marL="2250521" indent="-321503" algn="l" defTabSz="1286012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2893527" indent="-321503" algn="l" defTabSz="1286012" rtl="0" eaLnBrk="1" latinLnBrk="0" hangingPunct="1">
        <a:spcBef>
          <a:spcPct val="20000"/>
        </a:spcBef>
        <a:buFont typeface="Arial" pitchFamily="34" charset="0"/>
        <a:buChar char="»"/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3536533" indent="-321503" algn="l" defTabSz="1286012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4179540" indent="-321503" algn="l" defTabSz="1286012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4822546" indent="-321503" algn="l" defTabSz="1286012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5465552" indent="-321503" algn="l" defTabSz="1286012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1286012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1pPr>
      <a:lvl2pPr marL="643006" algn="l" defTabSz="1286012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2pPr>
      <a:lvl3pPr marL="1286012" algn="l" defTabSz="1286012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3pPr>
      <a:lvl4pPr marL="1929018" algn="l" defTabSz="1286012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4pPr>
      <a:lvl5pPr marL="2572024" algn="l" defTabSz="1286012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5pPr>
      <a:lvl6pPr marL="3215030" algn="l" defTabSz="1286012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6pPr>
      <a:lvl7pPr marL="3858036" algn="l" defTabSz="1286012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7pPr>
      <a:lvl8pPr marL="4501043" algn="l" defTabSz="1286012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8pPr>
      <a:lvl9pPr marL="5144049" algn="l" defTabSz="1286012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15002" y="-8442"/>
            <a:ext cx="14431804" cy="123063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8601" tIns="64301" rIns="128601" bIns="64301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6900862" y="-8442"/>
            <a:ext cx="7500938" cy="75414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8601" tIns="64301" rIns="128601" bIns="64301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720090" y="832030"/>
            <a:ext cx="12961620" cy="1350698"/>
          </a:xfrm>
          <a:prstGeom prst="rect">
            <a:avLst/>
          </a:prstGeom>
        </p:spPr>
        <p:txBody>
          <a:bodyPr vert="horz" lIns="0" tIns="64301" rIns="0" bIns="0" anchor="b">
            <a:normAutofit/>
          </a:bodyPr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720090" y="2287182"/>
            <a:ext cx="12961620" cy="5186680"/>
          </a:xfrm>
          <a:prstGeom prst="rect">
            <a:avLst/>
          </a:prstGeom>
        </p:spPr>
        <p:txBody>
          <a:bodyPr vert="horz" lIns="128601" tIns="64301" rIns="128601" bIns="64301">
            <a:normAutofit/>
          </a:bodyPr>
          <a:lstStyle/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  <a:p>
            <a:pPr lvl="1" eaLnBrk="1" latinLnBrk="0" hangingPunct="1"/>
            <a:r>
              <a:rPr kumimoji="0" lang="zh-TW" altLang="en-US" smtClean="0"/>
              <a:t>第二層</a:t>
            </a:r>
          </a:p>
          <a:p>
            <a:pPr lvl="2" eaLnBrk="1" latinLnBrk="0" hangingPunct="1"/>
            <a:r>
              <a:rPr kumimoji="0" lang="zh-TW" altLang="en-US" smtClean="0"/>
              <a:t>第三層</a:t>
            </a:r>
          </a:p>
          <a:p>
            <a:pPr lvl="3" eaLnBrk="1" latinLnBrk="0" hangingPunct="1"/>
            <a:r>
              <a:rPr kumimoji="0" lang="zh-TW" altLang="en-US" smtClean="0"/>
              <a:t>第四層</a:t>
            </a:r>
          </a:p>
          <a:p>
            <a:pPr lvl="4" eaLnBrk="1" latinLnBrk="0" hangingPunct="1"/>
            <a:r>
              <a:rPr kumimoji="0" lang="zh-TW" altLang="en-US" smtClean="0"/>
              <a:t>第五層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720090" y="7511382"/>
            <a:ext cx="3360420" cy="431473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7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9D1D110F-3F4E-48D9-B8AA-5D0E825AFDBA}" type="datetime1">
              <a:rPr lang="en-US" smtClean="0"/>
              <a:pPr/>
              <a:t>8/2/2024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200525" y="7511382"/>
            <a:ext cx="5280660" cy="431473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7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12481560" y="7511382"/>
            <a:ext cx="1200150" cy="431473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7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29952" y="239188"/>
            <a:ext cx="14459363" cy="767196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hf sldNum="0" hdr="0" ftr="0" dt="0"/>
  <p:txStyles>
    <p:titleStyle>
      <a:lvl1pPr algn="l" rtl="0" eaLnBrk="1" latinLnBrk="0" hangingPunct="1">
        <a:spcBef>
          <a:spcPct val="0"/>
        </a:spcBef>
        <a:buNone/>
        <a:defRPr kumimoji="0" sz="7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385804" indent="-385804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3700" kern="1200">
          <a:solidFill>
            <a:schemeClr val="tx1"/>
          </a:solidFill>
          <a:latin typeface="+mn-lt"/>
          <a:ea typeface="+mn-ea"/>
          <a:cs typeface="+mn-cs"/>
        </a:defRPr>
      </a:lvl1pPr>
      <a:lvl2pPr marL="900209" indent="-347223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3400" kern="1200">
          <a:solidFill>
            <a:schemeClr val="tx1"/>
          </a:solidFill>
          <a:latin typeface="+mn-lt"/>
          <a:ea typeface="+mn-ea"/>
          <a:cs typeface="+mn-cs"/>
        </a:defRPr>
      </a:lvl2pPr>
      <a:lvl3pPr marL="1286012" indent="-347223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3pPr>
      <a:lvl4pPr marL="1671816" indent="-295783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619" indent="-295783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2443423" indent="-295783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2500" kern="1200">
          <a:solidFill>
            <a:schemeClr val="tx1"/>
          </a:solidFill>
          <a:latin typeface="+mn-lt"/>
          <a:ea typeface="+mn-ea"/>
          <a:cs typeface="+mn-cs"/>
        </a:defRPr>
      </a:lvl6pPr>
      <a:lvl7pPr marL="2700626" indent="-257202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23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086429" indent="-257202" algn="l" rtl="0" eaLnBrk="1" latinLnBrk="0" hangingPunct="1">
        <a:spcBef>
          <a:spcPct val="20000"/>
        </a:spcBef>
        <a:buClr>
          <a:schemeClr val="tx2"/>
        </a:buClr>
        <a:buChar char="•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3472233" indent="-257202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643006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1286012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929018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2572024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321503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3858036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4501043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5144049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01"/>
            <a:ext cx="14405384" cy="810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135597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01"/>
            <a:ext cx="14405384" cy="810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655770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795696"/>
            <a:ext cx="13814859" cy="5924302"/>
          </a:xfrm>
          <a:prstGeom prst="rect">
            <a:avLst/>
          </a:prstGeom>
        </p:spPr>
      </p:pic>
      <p:sp>
        <p:nvSpPr>
          <p:cNvPr id="4" name="文字方塊 3"/>
          <p:cNvSpPr txBox="1"/>
          <p:nvPr/>
        </p:nvSpPr>
        <p:spPr>
          <a:xfrm>
            <a:off x="0" y="1812295"/>
            <a:ext cx="144018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6000" b="1" dirty="0" smtClean="0">
                <a:solidFill>
                  <a:srgbClr val="0070C0"/>
                </a:solidFill>
                <a:latin typeface="Microsoft JhengHei UI" pitchFamily="34" charset="-120"/>
                <a:ea typeface="Microsoft JhengHei UI" pitchFamily="34" charset="-120"/>
              </a:rPr>
              <a:t>齊建友善無障礙小鎮</a:t>
            </a:r>
            <a:endParaRPr lang="zh-TW" altLang="en-US" sz="6000" b="1" dirty="0">
              <a:solidFill>
                <a:srgbClr val="0070C0"/>
              </a:solidFill>
              <a:latin typeface="Microsoft JhengHei UI" pitchFamily="34" charset="-120"/>
              <a:ea typeface="Microsoft JhengHei UI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1524810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01"/>
            <a:ext cx="14405384" cy="810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68921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01"/>
            <a:ext cx="14405384" cy="810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03338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01"/>
            <a:ext cx="14405384" cy="810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25880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01"/>
            <a:ext cx="14405384" cy="810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81244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01"/>
            <a:ext cx="14405384" cy="810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06660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01"/>
            <a:ext cx="14405384" cy="810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536832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01"/>
            <a:ext cx="14405384" cy="810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136809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01"/>
            <a:ext cx="14405384" cy="810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7020595"/>
      </p:ext>
    </p:extLst>
  </p:cSld>
  <p:clrMapOvr>
    <a:masterClrMapping/>
  </p:clrMapOvr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流線">
  <a:themeElements>
    <a:clrScheme name="流線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流線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流線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</TotalTime>
  <Words>6</Words>
  <Application>Microsoft Office PowerPoint</Application>
  <PresentationFormat>自訂</PresentationFormat>
  <Paragraphs>1</Paragraphs>
  <Slides>11</Slides>
  <Notes>0</Notes>
  <HiddenSlides>0</HiddenSlides>
  <MMClips>0</MMClips>
  <ScaleCrop>false</ScaleCrop>
  <HeadingPairs>
    <vt:vector size="4" baseType="variant">
      <vt:variant>
        <vt:lpstr>佈景主題</vt:lpstr>
      </vt:variant>
      <vt:variant>
        <vt:i4>2</vt:i4>
      </vt:variant>
      <vt:variant>
        <vt:lpstr>投影片標題</vt:lpstr>
      </vt:variant>
      <vt:variant>
        <vt:i4>11</vt:i4>
      </vt:variant>
    </vt:vector>
  </HeadingPairs>
  <TitlesOfParts>
    <vt:vector size="13" baseType="lpstr">
      <vt:lpstr>Office 佈景主題</vt:lpstr>
      <vt:lpstr>流線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FSD</dc:creator>
  <cp:lastModifiedBy>FSD</cp:lastModifiedBy>
  <cp:revision>5</cp:revision>
  <cp:lastPrinted>2024-06-19T11:14:17Z</cp:lastPrinted>
  <dcterms:created xsi:type="dcterms:W3CDTF">2024-06-19T11:05:34Z</dcterms:created>
  <dcterms:modified xsi:type="dcterms:W3CDTF">2024-08-02T08:14:29Z</dcterms:modified>
</cp:coreProperties>
</file>