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2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2"/>
            <a:ext cx="14404115" cy="81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自訂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3</cp:revision>
  <dcterms:created xsi:type="dcterms:W3CDTF">2024-06-22T02:32:33Z</dcterms:created>
  <dcterms:modified xsi:type="dcterms:W3CDTF">2024-08-02T03:28:14Z</dcterms:modified>
</cp:coreProperties>
</file>