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4401800" cy="8104188"/>
  <p:notesSz cx="6858000" cy="9144000"/>
  <p:defaultTextStyle>
    <a:defPPr>
      <a:defRPr lang="en-US"/>
    </a:defPPr>
    <a:lvl1pPr marL="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300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6012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9018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72024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1503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5803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01043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44049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252"/>
      </p:cViewPr>
      <p:guideLst>
        <p:guide orient="horz" pos="2553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0135" y="2517551"/>
            <a:ext cx="12241530" cy="17371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60270" y="4592373"/>
            <a:ext cx="10081260" cy="20710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5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441305" y="324544"/>
            <a:ext cx="3240405" cy="69148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20090" y="324544"/>
            <a:ext cx="9481185" cy="691482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3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6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643" y="5207692"/>
            <a:ext cx="12241530" cy="1609582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37643" y="3434901"/>
            <a:ext cx="12241530" cy="177279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0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601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90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20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50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80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1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40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20090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320915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5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14063"/>
            <a:ext cx="63632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0090" y="2570078"/>
            <a:ext cx="63632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315915" y="1814063"/>
            <a:ext cx="63657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315915" y="2570078"/>
            <a:ext cx="63657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0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7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91" y="322667"/>
            <a:ext cx="4738093" cy="137321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30704" y="322667"/>
            <a:ext cx="8051006" cy="691670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20091" y="1695877"/>
            <a:ext cx="4738093" cy="5543490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2854" y="5672931"/>
            <a:ext cx="8641080" cy="66972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822854" y="724124"/>
            <a:ext cx="8641080" cy="4862513"/>
          </a:xfrm>
        </p:spPr>
        <p:txBody>
          <a:bodyPr/>
          <a:lstStyle>
            <a:lvl1pPr marL="0" indent="0">
              <a:buNone/>
              <a:defRPr sz="4500"/>
            </a:lvl1pPr>
            <a:lvl2pPr marL="643006" indent="0">
              <a:buNone/>
              <a:defRPr sz="3900"/>
            </a:lvl2pPr>
            <a:lvl3pPr marL="1286012" indent="0">
              <a:buNone/>
              <a:defRPr sz="3400"/>
            </a:lvl3pPr>
            <a:lvl4pPr marL="1929018" indent="0">
              <a:buNone/>
              <a:defRPr sz="2800"/>
            </a:lvl4pPr>
            <a:lvl5pPr marL="2572024" indent="0">
              <a:buNone/>
              <a:defRPr sz="2800"/>
            </a:lvl5pPr>
            <a:lvl6pPr marL="3215030" indent="0">
              <a:buNone/>
              <a:defRPr sz="2800"/>
            </a:lvl6pPr>
            <a:lvl7pPr marL="3858036" indent="0">
              <a:buNone/>
              <a:defRPr sz="2800"/>
            </a:lvl7pPr>
            <a:lvl8pPr marL="4501043" indent="0">
              <a:buNone/>
              <a:defRPr sz="2800"/>
            </a:lvl8pPr>
            <a:lvl9pPr marL="5144049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822854" y="6342653"/>
            <a:ext cx="8641080" cy="951116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20090" y="324543"/>
            <a:ext cx="12961620" cy="1350698"/>
          </a:xfrm>
          <a:prstGeom prst="rect">
            <a:avLst/>
          </a:prstGeom>
        </p:spPr>
        <p:txBody>
          <a:bodyPr vert="horz" lIns="128601" tIns="64301" rIns="128601" bIns="6430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90978"/>
            <a:ext cx="12961620" cy="5348389"/>
          </a:xfrm>
          <a:prstGeom prst="rect">
            <a:avLst/>
          </a:prstGeom>
        </p:spPr>
        <p:txBody>
          <a:bodyPr vert="horz" lIns="128601" tIns="64301" rIns="128601" bIns="6430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00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920615" y="7511382"/>
            <a:ext cx="456057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3212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128601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2255" indent="-482255" algn="l" defTabSz="128601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4885" indent="-401879" algn="l" defTabSz="1286012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7515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50521" indent="-321503" algn="l" defTabSz="12860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3527" indent="-321503" algn="l" defTabSz="128601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6533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9540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22546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5552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300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012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9018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2024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503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803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01043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4049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2"/>
            <a:ext cx="14404115" cy="81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1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0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25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自訂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FSD</dc:creator>
  <cp:lastModifiedBy>FSD</cp:lastModifiedBy>
  <cp:revision>2</cp:revision>
  <dcterms:created xsi:type="dcterms:W3CDTF">2024-06-22T02:39:29Z</dcterms:created>
  <dcterms:modified xsi:type="dcterms:W3CDTF">2024-08-02T03:29:01Z</dcterms:modified>
</cp:coreProperties>
</file>