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</p:sldMasterIdLst>
  <p:handoutMasterIdLst>
    <p:handoutMasterId r:id="rId14"/>
  </p:handout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70" r:id="rId11"/>
    <p:sldId id="266" r:id="rId12"/>
    <p:sldId id="268" r:id="rId13"/>
  </p:sldIdLst>
  <p:sldSz cx="14401800" cy="8104188"/>
  <p:notesSz cx="6858000" cy="9144000"/>
  <p:defaultTextStyle>
    <a:defPPr>
      <a:defRPr lang="en-US"/>
    </a:defPPr>
    <a:lvl1pPr marL="0" algn="l" defTabSz="1286012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3006" algn="l" defTabSz="1286012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6012" algn="l" defTabSz="1286012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9018" algn="l" defTabSz="1286012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72024" algn="l" defTabSz="1286012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15030" algn="l" defTabSz="1286012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58036" algn="l" defTabSz="1286012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501043" algn="l" defTabSz="1286012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44049" algn="l" defTabSz="1286012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96" y="-252"/>
      </p:cViewPr>
      <p:guideLst>
        <p:guide orient="horz" pos="2553"/>
        <p:guide pos="4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3A668-A045-4A23-9F14-F3712100FA59}" type="datetimeFigureOut">
              <a:rPr lang="zh-TW" altLang="en-US" smtClean="0"/>
              <a:t>2024/8/2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6D0DE-FD7B-4381-BDC6-82EA09EE63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1965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80135" y="2517551"/>
            <a:ext cx="12241530" cy="173714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160270" y="4592373"/>
            <a:ext cx="10081260" cy="207107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3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6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9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7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15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58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01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44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1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89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0441305" y="324544"/>
            <a:ext cx="3240405" cy="691482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20090" y="324544"/>
            <a:ext cx="9481185" cy="691482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8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840105" y="1620838"/>
            <a:ext cx="12366346" cy="2161117"/>
          </a:xfrm>
          <a:ln>
            <a:noFill/>
          </a:ln>
        </p:spPr>
        <p:txBody>
          <a:bodyPr vert="horz" tIns="0" rIns="2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79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840105" y="3815203"/>
            <a:ext cx="12371146" cy="2071070"/>
          </a:xfrm>
        </p:spPr>
        <p:txBody>
          <a:bodyPr lIns="0" rIns="25720"/>
          <a:lstStyle>
            <a:lvl1pPr marL="0" marR="64301" indent="0" algn="r">
              <a:buNone/>
              <a:defRPr>
                <a:solidFill>
                  <a:schemeClr val="tx1"/>
                </a:solidFill>
              </a:defRPr>
            </a:lvl1pPr>
            <a:lvl2pPr marL="643006" indent="0" algn="ctr">
              <a:buNone/>
            </a:lvl2pPr>
            <a:lvl3pPr marL="1286012" indent="0" algn="ctr">
              <a:buNone/>
            </a:lvl3pPr>
            <a:lvl4pPr marL="1929018" indent="0" algn="ctr">
              <a:buNone/>
            </a:lvl4pPr>
            <a:lvl5pPr marL="2572024" indent="0" algn="ctr">
              <a:buNone/>
            </a:lvl5pPr>
            <a:lvl6pPr marL="3215030" indent="0" algn="ctr">
              <a:buNone/>
            </a:lvl6pPr>
            <a:lvl7pPr marL="3858036" indent="0" algn="ctr">
              <a:buNone/>
            </a:lvl7pPr>
            <a:lvl8pPr marL="4501043" indent="0" algn="ctr">
              <a:buNone/>
            </a:lvl8pPr>
            <a:lvl9pPr marL="5144049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304" y="1556004"/>
            <a:ext cx="12241530" cy="161003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79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304" y="3196137"/>
            <a:ext cx="12241530" cy="1784046"/>
          </a:xfrm>
        </p:spPr>
        <p:txBody>
          <a:bodyPr lIns="64301" rIns="64301" anchor="t"/>
          <a:lstStyle>
            <a:lvl1pPr marL="0" indent="0">
              <a:buNone/>
              <a:defRPr sz="3100">
                <a:solidFill>
                  <a:schemeClr val="tx1"/>
                </a:solidFill>
              </a:defRPr>
            </a:lvl1pPr>
            <a:lvl2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0" y="832030"/>
            <a:ext cx="12961620" cy="135069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0" y="2268990"/>
            <a:ext cx="6360795" cy="5240708"/>
          </a:xfrm>
        </p:spPr>
        <p:txBody>
          <a:bodyPr/>
          <a:lstStyle>
            <a:lvl1pPr>
              <a:defRPr sz="37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20915" y="2268990"/>
            <a:ext cx="6360795" cy="5240708"/>
          </a:xfrm>
        </p:spPr>
        <p:txBody>
          <a:bodyPr/>
          <a:lstStyle>
            <a:lvl1pPr>
              <a:defRPr sz="37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0" y="832030"/>
            <a:ext cx="12961620" cy="1350698"/>
          </a:xfrm>
        </p:spPr>
        <p:txBody>
          <a:bodyPr tIns="64301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90" y="2192371"/>
            <a:ext cx="6363296" cy="779165"/>
          </a:xfrm>
        </p:spPr>
        <p:txBody>
          <a:bodyPr lIns="64301" tIns="0" rIns="64301" bIns="0" anchor="ctr">
            <a:noAutofit/>
          </a:bodyPr>
          <a:lstStyle>
            <a:lvl1pPr marL="0" indent="0">
              <a:buNone/>
              <a:defRPr sz="3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800" b="1"/>
            </a:lvl2pPr>
            <a:lvl3pPr>
              <a:buNone/>
              <a:defRPr sz="25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7315915" y="2197699"/>
            <a:ext cx="6365796" cy="773837"/>
          </a:xfrm>
        </p:spPr>
        <p:txBody>
          <a:bodyPr lIns="64301" tIns="0" rIns="64301" bIns="0" anchor="ctr"/>
          <a:lstStyle>
            <a:lvl1pPr marL="0" indent="0">
              <a:buNone/>
              <a:defRPr sz="3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800" b="1"/>
            </a:lvl2pPr>
            <a:lvl3pPr>
              <a:buNone/>
              <a:defRPr sz="25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720090" y="2971536"/>
            <a:ext cx="6363296" cy="4544537"/>
          </a:xfrm>
        </p:spPr>
        <p:txBody>
          <a:bodyPr tIns="0"/>
          <a:lstStyle>
            <a:lvl1pPr>
              <a:defRPr sz="3100"/>
            </a:lvl1pPr>
            <a:lvl2pPr>
              <a:defRPr sz="28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315915" y="2971536"/>
            <a:ext cx="6365796" cy="4544537"/>
          </a:xfrm>
        </p:spPr>
        <p:txBody>
          <a:bodyPr tIns="0"/>
          <a:lstStyle>
            <a:lvl1pPr>
              <a:defRPr sz="3100"/>
            </a:lvl1pPr>
            <a:lvl2pPr>
              <a:defRPr sz="28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0" y="832030"/>
            <a:ext cx="13081635" cy="1350698"/>
          </a:xfrm>
        </p:spPr>
        <p:txBody>
          <a:bodyPr vert="horz" tIns="64301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7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135" y="607816"/>
            <a:ext cx="4320540" cy="137321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37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080135" y="1981024"/>
            <a:ext cx="4320540" cy="5402792"/>
          </a:xfrm>
        </p:spPr>
        <p:txBody>
          <a:bodyPr lIns="25720" rIns="25720"/>
          <a:lstStyle>
            <a:lvl1pPr marL="0" indent="0" algn="l">
              <a:buNone/>
              <a:defRPr sz="2000"/>
            </a:lvl1pPr>
            <a:lvl2pPr indent="0" algn="l">
              <a:buNone/>
              <a:defRPr sz="1700"/>
            </a:lvl2pPr>
            <a:lvl3pPr indent="0" algn="l">
              <a:buNone/>
              <a:defRPr sz="1400"/>
            </a:lvl3pPr>
            <a:lvl4pPr indent="0" algn="l">
              <a:buNone/>
              <a:defRPr sz="1300"/>
            </a:lvl4pPr>
            <a:lvl5pPr indent="0" algn="l">
              <a:buNone/>
              <a:defRPr sz="13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630704" y="1981024"/>
            <a:ext cx="8051006" cy="5402792"/>
          </a:xfrm>
        </p:spPr>
        <p:txBody>
          <a:bodyPr tIns="0"/>
          <a:lstStyle>
            <a:lvl1pPr>
              <a:defRPr sz="3900"/>
            </a:lvl1pPr>
            <a:lvl2pPr>
              <a:defRPr sz="3700"/>
            </a:lvl2pPr>
            <a:lvl3pPr>
              <a:defRPr sz="3400"/>
            </a:lvl3pPr>
            <a:lvl4pPr>
              <a:defRPr sz="2800"/>
            </a:lvl4pPr>
            <a:lvl5pPr>
              <a:defRPr sz="25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87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986061" y="1309429"/>
            <a:ext cx="8281035" cy="4862513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601" tIns="64301" rIns="128601" bIns="64301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2606511" y="6333709"/>
            <a:ext cx="244831" cy="18369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601" tIns="64301" rIns="128601" bIns="64301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0" y="1390872"/>
            <a:ext cx="3485236" cy="1870204"/>
          </a:xfrm>
        </p:spPr>
        <p:txBody>
          <a:bodyPr vert="horz" lIns="64301" tIns="64301" rIns="64301" bIns="64301" anchor="b"/>
          <a:lstStyle>
            <a:lvl1pPr algn="l">
              <a:buNone/>
              <a:defRPr sz="28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0120" y="3342812"/>
            <a:ext cx="3480435" cy="2575331"/>
          </a:xfrm>
        </p:spPr>
        <p:txBody>
          <a:bodyPr lIns="90021" rIns="64301" bIns="64301" anchor="t"/>
          <a:lstStyle>
            <a:lvl1pPr marL="0" indent="0" algn="l">
              <a:spcBef>
                <a:spcPts val="352"/>
              </a:spcBef>
              <a:buFontTx/>
              <a:buNone/>
              <a:defRPr sz="18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721590" y="7511382"/>
            <a:ext cx="960120" cy="431473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5490124" y="1417485"/>
            <a:ext cx="7272909" cy="4646401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45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5002" y="6873552"/>
            <a:ext cx="14431804" cy="123063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601" tIns="64301" rIns="128601" bIns="64301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6900862" y="7350049"/>
            <a:ext cx="7500938" cy="7541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601" tIns="64301" rIns="128601" bIns="64301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41305" y="1080560"/>
            <a:ext cx="3240405" cy="6158808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0" y="1080560"/>
            <a:ext cx="9481185" cy="6158808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37643" y="5207692"/>
            <a:ext cx="12241530" cy="1609582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137643" y="3434901"/>
            <a:ext cx="12241530" cy="1772791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300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601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2901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7202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1503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5803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010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4404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86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20090" y="1890978"/>
            <a:ext cx="6360795" cy="5348389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7320915" y="1890978"/>
            <a:ext cx="6360795" cy="5348389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92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0090" y="1814063"/>
            <a:ext cx="6363296" cy="756015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3006" indent="0">
              <a:buNone/>
              <a:defRPr sz="2800" b="1"/>
            </a:lvl2pPr>
            <a:lvl3pPr marL="1286012" indent="0">
              <a:buNone/>
              <a:defRPr sz="2500" b="1"/>
            </a:lvl3pPr>
            <a:lvl4pPr marL="1929018" indent="0">
              <a:buNone/>
              <a:defRPr sz="2300" b="1"/>
            </a:lvl4pPr>
            <a:lvl5pPr marL="2572024" indent="0">
              <a:buNone/>
              <a:defRPr sz="2300" b="1"/>
            </a:lvl5pPr>
            <a:lvl6pPr marL="3215030" indent="0">
              <a:buNone/>
              <a:defRPr sz="2300" b="1"/>
            </a:lvl6pPr>
            <a:lvl7pPr marL="3858036" indent="0">
              <a:buNone/>
              <a:defRPr sz="2300" b="1"/>
            </a:lvl7pPr>
            <a:lvl8pPr marL="4501043" indent="0">
              <a:buNone/>
              <a:defRPr sz="2300" b="1"/>
            </a:lvl8pPr>
            <a:lvl9pPr marL="5144049" indent="0">
              <a:buNone/>
              <a:defRPr sz="23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720090" y="2570078"/>
            <a:ext cx="6363296" cy="4669289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7315915" y="1814063"/>
            <a:ext cx="6365796" cy="756015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3006" indent="0">
              <a:buNone/>
              <a:defRPr sz="2800" b="1"/>
            </a:lvl2pPr>
            <a:lvl3pPr marL="1286012" indent="0">
              <a:buNone/>
              <a:defRPr sz="2500" b="1"/>
            </a:lvl3pPr>
            <a:lvl4pPr marL="1929018" indent="0">
              <a:buNone/>
              <a:defRPr sz="2300" b="1"/>
            </a:lvl4pPr>
            <a:lvl5pPr marL="2572024" indent="0">
              <a:buNone/>
              <a:defRPr sz="2300" b="1"/>
            </a:lvl5pPr>
            <a:lvl6pPr marL="3215030" indent="0">
              <a:buNone/>
              <a:defRPr sz="2300" b="1"/>
            </a:lvl6pPr>
            <a:lvl7pPr marL="3858036" indent="0">
              <a:buNone/>
              <a:defRPr sz="2300" b="1"/>
            </a:lvl7pPr>
            <a:lvl8pPr marL="4501043" indent="0">
              <a:buNone/>
              <a:defRPr sz="2300" b="1"/>
            </a:lvl8pPr>
            <a:lvl9pPr marL="5144049" indent="0">
              <a:buNone/>
              <a:defRPr sz="23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7315915" y="2570078"/>
            <a:ext cx="6365796" cy="4669289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34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1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58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0091" y="322667"/>
            <a:ext cx="4738093" cy="137321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630704" y="322667"/>
            <a:ext cx="8051006" cy="6916700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20091" y="1695877"/>
            <a:ext cx="4738093" cy="5543490"/>
          </a:xfrm>
        </p:spPr>
        <p:txBody>
          <a:bodyPr/>
          <a:lstStyle>
            <a:lvl1pPr marL="0" indent="0">
              <a:buNone/>
              <a:defRPr sz="2000"/>
            </a:lvl1pPr>
            <a:lvl2pPr marL="643006" indent="0">
              <a:buNone/>
              <a:defRPr sz="1700"/>
            </a:lvl2pPr>
            <a:lvl3pPr marL="1286012" indent="0">
              <a:buNone/>
              <a:defRPr sz="1400"/>
            </a:lvl3pPr>
            <a:lvl4pPr marL="1929018" indent="0">
              <a:buNone/>
              <a:defRPr sz="1300"/>
            </a:lvl4pPr>
            <a:lvl5pPr marL="2572024" indent="0">
              <a:buNone/>
              <a:defRPr sz="1300"/>
            </a:lvl5pPr>
            <a:lvl6pPr marL="3215030" indent="0">
              <a:buNone/>
              <a:defRPr sz="1300"/>
            </a:lvl6pPr>
            <a:lvl7pPr marL="3858036" indent="0">
              <a:buNone/>
              <a:defRPr sz="1300"/>
            </a:lvl7pPr>
            <a:lvl8pPr marL="4501043" indent="0">
              <a:buNone/>
              <a:defRPr sz="1300"/>
            </a:lvl8pPr>
            <a:lvl9pPr marL="5144049" indent="0">
              <a:buNone/>
              <a:defRPr sz="1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32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22854" y="5672931"/>
            <a:ext cx="8641080" cy="669722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822854" y="724124"/>
            <a:ext cx="8641080" cy="4862513"/>
          </a:xfrm>
        </p:spPr>
        <p:txBody>
          <a:bodyPr/>
          <a:lstStyle>
            <a:lvl1pPr marL="0" indent="0">
              <a:buNone/>
              <a:defRPr sz="4500"/>
            </a:lvl1pPr>
            <a:lvl2pPr marL="643006" indent="0">
              <a:buNone/>
              <a:defRPr sz="3900"/>
            </a:lvl2pPr>
            <a:lvl3pPr marL="1286012" indent="0">
              <a:buNone/>
              <a:defRPr sz="3400"/>
            </a:lvl3pPr>
            <a:lvl4pPr marL="1929018" indent="0">
              <a:buNone/>
              <a:defRPr sz="2800"/>
            </a:lvl4pPr>
            <a:lvl5pPr marL="2572024" indent="0">
              <a:buNone/>
              <a:defRPr sz="2800"/>
            </a:lvl5pPr>
            <a:lvl6pPr marL="3215030" indent="0">
              <a:buNone/>
              <a:defRPr sz="2800"/>
            </a:lvl6pPr>
            <a:lvl7pPr marL="3858036" indent="0">
              <a:buNone/>
              <a:defRPr sz="2800"/>
            </a:lvl7pPr>
            <a:lvl8pPr marL="4501043" indent="0">
              <a:buNone/>
              <a:defRPr sz="2800"/>
            </a:lvl8pPr>
            <a:lvl9pPr marL="5144049" indent="0">
              <a:buNone/>
              <a:defRPr sz="28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822854" y="6342653"/>
            <a:ext cx="8641080" cy="951116"/>
          </a:xfrm>
        </p:spPr>
        <p:txBody>
          <a:bodyPr/>
          <a:lstStyle>
            <a:lvl1pPr marL="0" indent="0">
              <a:buNone/>
              <a:defRPr sz="2000"/>
            </a:lvl1pPr>
            <a:lvl2pPr marL="643006" indent="0">
              <a:buNone/>
              <a:defRPr sz="1700"/>
            </a:lvl2pPr>
            <a:lvl3pPr marL="1286012" indent="0">
              <a:buNone/>
              <a:defRPr sz="1400"/>
            </a:lvl3pPr>
            <a:lvl4pPr marL="1929018" indent="0">
              <a:buNone/>
              <a:defRPr sz="1300"/>
            </a:lvl4pPr>
            <a:lvl5pPr marL="2572024" indent="0">
              <a:buNone/>
              <a:defRPr sz="1300"/>
            </a:lvl5pPr>
            <a:lvl6pPr marL="3215030" indent="0">
              <a:buNone/>
              <a:defRPr sz="1300"/>
            </a:lvl6pPr>
            <a:lvl7pPr marL="3858036" indent="0">
              <a:buNone/>
              <a:defRPr sz="1300"/>
            </a:lvl7pPr>
            <a:lvl8pPr marL="4501043" indent="0">
              <a:buNone/>
              <a:defRPr sz="1300"/>
            </a:lvl8pPr>
            <a:lvl9pPr marL="5144049" indent="0">
              <a:buNone/>
              <a:defRPr sz="1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42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720090" y="324543"/>
            <a:ext cx="12961620" cy="1350698"/>
          </a:xfrm>
          <a:prstGeom prst="rect">
            <a:avLst/>
          </a:prstGeom>
        </p:spPr>
        <p:txBody>
          <a:bodyPr vert="horz" lIns="128601" tIns="64301" rIns="128601" bIns="64301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0090" y="1890978"/>
            <a:ext cx="12961620" cy="5348389"/>
          </a:xfrm>
          <a:prstGeom prst="rect">
            <a:avLst/>
          </a:prstGeom>
        </p:spPr>
        <p:txBody>
          <a:bodyPr vert="horz" lIns="128601" tIns="64301" rIns="128601" bIns="64301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720090" y="7511382"/>
            <a:ext cx="3360420" cy="431473"/>
          </a:xfrm>
          <a:prstGeom prst="rect">
            <a:avLst/>
          </a:prstGeom>
        </p:spPr>
        <p:txBody>
          <a:bodyPr vert="horz" lIns="128601" tIns="64301" rIns="128601" bIns="6430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920615" y="7511382"/>
            <a:ext cx="4560570" cy="431473"/>
          </a:xfrm>
          <a:prstGeom prst="rect">
            <a:avLst/>
          </a:prstGeom>
        </p:spPr>
        <p:txBody>
          <a:bodyPr vert="horz" lIns="128601" tIns="64301" rIns="128601" bIns="6430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321290" y="7511382"/>
            <a:ext cx="3360420" cy="431473"/>
          </a:xfrm>
          <a:prstGeom prst="rect">
            <a:avLst/>
          </a:prstGeom>
        </p:spPr>
        <p:txBody>
          <a:bodyPr vert="horz" lIns="128601" tIns="64301" rIns="128601" bIns="6430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95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ctr" defTabSz="1286012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2255" indent="-482255" algn="l" defTabSz="1286012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4885" indent="-401879" algn="l" defTabSz="1286012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7515" indent="-321503" algn="l" defTabSz="1286012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50521" indent="-321503" algn="l" defTabSz="128601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93527" indent="-321503" algn="l" defTabSz="1286012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36533" indent="-321503" algn="l" defTabSz="128601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79540" indent="-321503" algn="l" defTabSz="128601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22546" indent="-321503" algn="l" defTabSz="128601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65552" indent="-321503" algn="l" defTabSz="128601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28601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3006" algn="l" defTabSz="128601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6012" algn="l" defTabSz="128601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9018" algn="l" defTabSz="128601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2024" algn="l" defTabSz="128601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15030" algn="l" defTabSz="128601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58036" algn="l" defTabSz="128601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501043" algn="l" defTabSz="128601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44049" algn="l" defTabSz="128601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5002" y="-8442"/>
            <a:ext cx="14431804" cy="123063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601" tIns="64301" rIns="128601" bIns="64301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900862" y="-8442"/>
            <a:ext cx="7500938" cy="7541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601" tIns="64301" rIns="128601" bIns="64301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720090" y="832030"/>
            <a:ext cx="12961620" cy="1350698"/>
          </a:xfrm>
          <a:prstGeom prst="rect">
            <a:avLst/>
          </a:prstGeom>
        </p:spPr>
        <p:txBody>
          <a:bodyPr vert="horz" lIns="0" tIns="64301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720090" y="2287182"/>
            <a:ext cx="12961620" cy="5186680"/>
          </a:xfrm>
          <a:prstGeom prst="rect">
            <a:avLst/>
          </a:prstGeom>
        </p:spPr>
        <p:txBody>
          <a:bodyPr vert="horz" lIns="128601" tIns="64301" rIns="128601" bIns="64301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720090" y="7511382"/>
            <a:ext cx="3360420" cy="43147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7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200525" y="7511382"/>
            <a:ext cx="5280660" cy="43147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7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2481560" y="7511382"/>
            <a:ext cx="1200150" cy="43147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7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9952" y="239188"/>
            <a:ext cx="14459363" cy="767196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7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85804" indent="-385804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00209" indent="-347223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286012" indent="-347223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671816" indent="-295783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19" indent="-295783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443423" indent="-295783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2700626" indent="-25720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2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086429" indent="-257202" algn="l" rtl="0" eaLnBrk="1" latinLnBrk="0" hangingPunct="1">
        <a:spcBef>
          <a:spcPct val="20000"/>
        </a:spcBef>
        <a:buClr>
          <a:schemeClr val="tx2"/>
        </a:buClr>
        <a:buChar char="•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3472233" indent="-25720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430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860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290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5720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150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8580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010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1440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02"/>
            <a:ext cx="14404115" cy="810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355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"/>
            <a:ext cx="14405384" cy="81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57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5696"/>
            <a:ext cx="13814859" cy="592430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0" y="1812295"/>
            <a:ext cx="1440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Let’s Building Accessible and Friendly City Together</a:t>
            </a:r>
            <a:endParaRPr lang="zh-TW" altLang="en-US" sz="5400" b="1" dirty="0">
              <a:solidFill>
                <a:srgbClr val="0070C0"/>
              </a:solidFill>
              <a:latin typeface="Microsoft JhengHei UI" pitchFamily="34" charset="-120"/>
              <a:ea typeface="Microsoft JhengHei UI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2481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"/>
            <a:ext cx="14405384" cy="81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892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"/>
            <a:ext cx="14405384" cy="81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33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"/>
            <a:ext cx="14405384" cy="81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88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"/>
            <a:ext cx="14405384" cy="81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124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"/>
            <a:ext cx="14405384" cy="81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66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"/>
            <a:ext cx="14405384" cy="81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68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"/>
            <a:ext cx="14405384" cy="81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68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"/>
            <a:ext cx="14405384" cy="81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02059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7</Words>
  <Application>Microsoft Office PowerPoint</Application>
  <PresentationFormat>自訂</PresentationFormat>
  <Paragraphs>1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11</vt:i4>
      </vt:variant>
    </vt:vector>
  </HeadingPairs>
  <TitlesOfParts>
    <vt:vector size="13" baseType="lpstr">
      <vt:lpstr>Office 佈景主題</vt:lpstr>
      <vt:lpstr>流線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FSD</dc:creator>
  <cp:lastModifiedBy>FSD</cp:lastModifiedBy>
  <cp:revision>6</cp:revision>
  <cp:lastPrinted>2024-06-19T11:14:17Z</cp:lastPrinted>
  <dcterms:created xsi:type="dcterms:W3CDTF">2024-06-19T11:05:34Z</dcterms:created>
  <dcterms:modified xsi:type="dcterms:W3CDTF">2024-08-02T03:29:47Z</dcterms:modified>
</cp:coreProperties>
</file>