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8"/>
  </p:handoutMasterIdLst>
  <p:sldIdLst>
    <p:sldId id="257" r:id="rId2"/>
    <p:sldId id="259" r:id="rId3"/>
    <p:sldId id="260" r:id="rId4"/>
    <p:sldId id="261" r:id="rId5"/>
    <p:sldId id="262" r:id="rId6"/>
    <p:sldId id="263" r:id="rId7"/>
  </p:sldIdLst>
  <p:sldSz cx="14401800" cy="8104188"/>
  <p:notesSz cx="6858000" cy="9144000"/>
  <p:defaultTextStyle>
    <a:defPPr>
      <a:defRPr lang="en-US"/>
    </a:defPPr>
    <a:lvl1pPr marL="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300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6012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9018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72024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1503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5803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01043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44049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116" y="-828"/>
      </p:cViewPr>
      <p:guideLst>
        <p:guide orient="horz" pos="2553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3EEBD-9D7C-405C-87BB-3AEC13CD9DFA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6A163-3808-4A0C-9AE6-29FCFC163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27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135" y="2517551"/>
            <a:ext cx="12241530" cy="17371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0270" y="4592373"/>
            <a:ext cx="10081260" cy="2071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3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441305" y="324544"/>
            <a:ext cx="3240405" cy="69148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20090" y="324544"/>
            <a:ext cx="9481185" cy="69148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643" y="5207692"/>
            <a:ext cx="12241530" cy="1609582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643" y="3434901"/>
            <a:ext cx="12241530" cy="177279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60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90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20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50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80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1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40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5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0090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320915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6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14063"/>
            <a:ext cx="63632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90" y="2570078"/>
            <a:ext cx="63632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915" y="1814063"/>
            <a:ext cx="63657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915" y="2570078"/>
            <a:ext cx="63657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1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91" y="322667"/>
            <a:ext cx="4738093" cy="137321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704" y="322667"/>
            <a:ext cx="8051006" cy="69167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91" y="1695877"/>
            <a:ext cx="4738093" cy="5543490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9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854" y="5672931"/>
            <a:ext cx="8641080" cy="66972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854" y="724124"/>
            <a:ext cx="8641080" cy="4862513"/>
          </a:xfrm>
        </p:spPr>
        <p:txBody>
          <a:bodyPr/>
          <a:lstStyle>
            <a:lvl1pPr marL="0" indent="0">
              <a:buNone/>
              <a:defRPr sz="4500"/>
            </a:lvl1pPr>
            <a:lvl2pPr marL="643006" indent="0">
              <a:buNone/>
              <a:defRPr sz="3900"/>
            </a:lvl2pPr>
            <a:lvl3pPr marL="1286012" indent="0">
              <a:buNone/>
              <a:defRPr sz="3400"/>
            </a:lvl3pPr>
            <a:lvl4pPr marL="1929018" indent="0">
              <a:buNone/>
              <a:defRPr sz="2800"/>
            </a:lvl4pPr>
            <a:lvl5pPr marL="2572024" indent="0">
              <a:buNone/>
              <a:defRPr sz="2800"/>
            </a:lvl5pPr>
            <a:lvl6pPr marL="3215030" indent="0">
              <a:buNone/>
              <a:defRPr sz="2800"/>
            </a:lvl6pPr>
            <a:lvl7pPr marL="3858036" indent="0">
              <a:buNone/>
              <a:defRPr sz="2800"/>
            </a:lvl7pPr>
            <a:lvl8pPr marL="4501043" indent="0">
              <a:buNone/>
              <a:defRPr sz="2800"/>
            </a:lvl8pPr>
            <a:lvl9pPr marL="5144049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854" y="6342653"/>
            <a:ext cx="8641080" cy="951116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2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90" y="324543"/>
            <a:ext cx="12961620" cy="1350698"/>
          </a:xfrm>
          <a:prstGeom prst="rect">
            <a:avLst/>
          </a:prstGeom>
        </p:spPr>
        <p:txBody>
          <a:bodyPr vert="horz" lIns="128601" tIns="64301" rIns="128601" bIns="6430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90978"/>
            <a:ext cx="12961620" cy="5348389"/>
          </a:xfrm>
          <a:prstGeom prst="rect">
            <a:avLst/>
          </a:prstGeom>
        </p:spPr>
        <p:txBody>
          <a:bodyPr vert="horz" lIns="128601" tIns="64301" rIns="128601" bIns="6430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615" y="7511382"/>
            <a:ext cx="456057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12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128601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55" indent="-482255" algn="l" defTabSz="128601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85" indent="-401879" algn="l" defTabSz="128601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7515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50521" indent="-321503" algn="l" defTabSz="1286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3527" indent="-321503" algn="l" defTabSz="128601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6533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9540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2546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5552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018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2024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503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803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01043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4049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3" y="-1"/>
            <a:ext cx="14405384" cy="8103600"/>
          </a:xfrm>
        </p:spPr>
      </p:pic>
    </p:spTree>
    <p:extLst>
      <p:ext uri="{BB962C8B-B14F-4D97-AF65-F5344CB8AC3E}">
        <p14:creationId xmlns:p14="http://schemas.microsoft.com/office/powerpoint/2010/main" val="186070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5" y="588"/>
            <a:ext cx="14407755" cy="8103600"/>
          </a:xfrm>
        </p:spPr>
      </p:pic>
    </p:spTree>
    <p:extLst>
      <p:ext uri="{BB962C8B-B14F-4D97-AF65-F5344CB8AC3E}">
        <p14:creationId xmlns:p14="http://schemas.microsoft.com/office/powerpoint/2010/main" val="372660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" y="-1"/>
            <a:ext cx="14405384" cy="8103600"/>
          </a:xfrm>
        </p:spPr>
      </p:pic>
    </p:spTree>
    <p:extLst>
      <p:ext uri="{BB962C8B-B14F-4D97-AF65-F5344CB8AC3E}">
        <p14:creationId xmlns:p14="http://schemas.microsoft.com/office/powerpoint/2010/main" val="115097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" y="-12222"/>
            <a:ext cx="14405384" cy="8103600"/>
          </a:xfrm>
        </p:spPr>
      </p:pic>
    </p:spTree>
    <p:extLst>
      <p:ext uri="{BB962C8B-B14F-4D97-AF65-F5344CB8AC3E}">
        <p14:creationId xmlns:p14="http://schemas.microsoft.com/office/powerpoint/2010/main" val="1787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405384" cy="8103600"/>
          </a:xfrm>
        </p:spPr>
      </p:pic>
    </p:spTree>
    <p:extLst>
      <p:ext uri="{BB962C8B-B14F-4D97-AF65-F5344CB8AC3E}">
        <p14:creationId xmlns:p14="http://schemas.microsoft.com/office/powerpoint/2010/main" val="22891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6" y="-13310"/>
            <a:ext cx="14405384" cy="8103600"/>
          </a:xfrm>
        </p:spPr>
      </p:pic>
    </p:spTree>
    <p:extLst>
      <p:ext uri="{BB962C8B-B14F-4D97-AF65-F5344CB8AC3E}">
        <p14:creationId xmlns:p14="http://schemas.microsoft.com/office/powerpoint/2010/main" val="324459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Office PowerPoint</Application>
  <PresentationFormat>自訂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FSD</dc:creator>
  <cp:lastModifiedBy>FSD</cp:lastModifiedBy>
  <cp:revision>10</cp:revision>
  <cp:lastPrinted>2024-06-19T07:38:43Z</cp:lastPrinted>
  <dcterms:created xsi:type="dcterms:W3CDTF">2024-06-19T07:26:13Z</dcterms:created>
  <dcterms:modified xsi:type="dcterms:W3CDTF">2024-09-12T03:51:44Z</dcterms:modified>
</cp:coreProperties>
</file>