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25" r:id="rId2"/>
    <p:sldMasterId id="2147483737" r:id="rId3"/>
    <p:sldMasterId id="2147483749" r:id="rId4"/>
    <p:sldMasterId id="2147483761" r:id="rId5"/>
    <p:sldMasterId id="2147483785" r:id="rId6"/>
  </p:sldMasterIdLst>
  <p:sldIdLst>
    <p:sldId id="280" r:id="rId7"/>
    <p:sldId id="268" r:id="rId8"/>
    <p:sldId id="269" r:id="rId9"/>
    <p:sldId id="281" r:id="rId10"/>
    <p:sldId id="271" r:id="rId11"/>
    <p:sldId id="273" r:id="rId12"/>
    <p:sldId id="275" r:id="rId13"/>
    <p:sldId id="283" r:id="rId14"/>
    <p:sldId id="284" r:id="rId15"/>
    <p:sldId id="285" r:id="rId16"/>
    <p:sldId id="282" r:id="rId17"/>
    <p:sldId id="276" r:id="rId18"/>
    <p:sldId id="277" r:id="rId19"/>
    <p:sldId id="278" r:id="rId20"/>
    <p:sldId id="286" r:id="rId21"/>
    <p:sldId id="288" r:id="rId22"/>
    <p:sldId id="287" r:id="rId23"/>
    <p:sldId id="279" r:id="rId24"/>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p:cViewPr>
        <p:scale>
          <a:sx n="40" d="100"/>
          <a:sy n="40" d="100"/>
        </p:scale>
        <p:origin x="-1416" y="-10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7"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8"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2" y="1009653"/>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0"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2302935"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9027570" y="5357595"/>
            <a:ext cx="1618428" cy="365125"/>
          </a:xfrm>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a:xfrm>
            <a:off x="1565394" y="5357595"/>
            <a:ext cx="6713127" cy="365125"/>
          </a:xfrm>
        </p:spPr>
        <p:txBody>
          <a:bodyPr/>
          <a:lstStyle/>
          <a:p>
            <a:endParaRPr lang="zh-HK" altLang="en-US"/>
          </a:p>
        </p:txBody>
      </p:sp>
      <p:sp>
        <p:nvSpPr>
          <p:cNvPr id="6" name="Slide Number Placeholder 5"/>
          <p:cNvSpPr>
            <a:spLocks noGrp="1"/>
          </p:cNvSpPr>
          <p:nvPr>
            <p:ph type="sldNum" sz="quarter" idx="12"/>
          </p:nvPr>
        </p:nvSpPr>
        <p:spPr>
          <a:xfrm>
            <a:off x="8285242" y="5357595"/>
            <a:ext cx="738697" cy="365125"/>
          </a:xfrm>
        </p:spPr>
        <p:txBody>
          <a:bodyPr/>
          <a:lstStyle>
            <a:lvl1pPr algn="ctr">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33"/>
            <a:ext cx="8338725" cy="1362075"/>
          </a:xfrm>
        </p:spPr>
        <p:txBody>
          <a:bodyPr anchor="b"/>
          <a:lstStyle>
            <a:lvl1pPr algn="ctr">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691" y="3725337"/>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1731264" y="2121407"/>
            <a:ext cx="4267200" cy="36027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2077161"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11" name="Content Placeholder 10"/>
          <p:cNvSpPr>
            <a:spLocks noGrp="1"/>
          </p:cNvSpPr>
          <p:nvPr>
            <p:ph sz="quarter" idx="13"/>
          </p:nvPr>
        </p:nvSpPr>
        <p:spPr>
          <a:xfrm>
            <a:off x="1731264" y="2944368"/>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8"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90"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1"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6"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5"/>
            <a:ext cx="4086436" cy="1503037"/>
          </a:xfrm>
        </p:spPr>
        <p:txBody>
          <a:bodyPr anchor="b">
            <a:normAutofit/>
          </a:bodyPr>
          <a:lstStyle>
            <a:lvl1pPr algn="ctr">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rot="60000">
            <a:off x="6472389"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60000">
            <a:off x="1530835"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55599" y="5885675"/>
            <a:ext cx="1618428" cy="365125"/>
          </a:xfrm>
        </p:spPr>
        <p:txBody>
          <a:bodyPr/>
          <a:lstStyle/>
          <a:p>
            <a:fld id="{952FEB99-4BA1-4A8E-B351-3B305E8122C5}" type="datetimeFigureOut">
              <a:rPr lang="zh-HK" altLang="en-US" smtClean="0"/>
              <a:t>4/9/2024</a:t>
            </a:fld>
            <a:endParaRPr lang="zh-HK" altLang="en-US"/>
          </a:p>
        </p:txBody>
      </p:sp>
      <p:sp>
        <p:nvSpPr>
          <p:cNvPr id="6" name="Footer Placeholder 5"/>
          <p:cNvSpPr>
            <a:spLocks noGrp="1"/>
          </p:cNvSpPr>
          <p:nvPr>
            <p:ph type="ftr" sz="quarter" idx="11"/>
          </p:nvPr>
        </p:nvSpPr>
        <p:spPr>
          <a:xfrm rot="-60000">
            <a:off x="1219408" y="5829264"/>
            <a:ext cx="4696809" cy="365125"/>
          </a:xfrm>
        </p:spPr>
        <p:txBody>
          <a:bodyPr/>
          <a:lstStyle/>
          <a:p>
            <a:endParaRPr lang="zh-HK" altLang="en-US"/>
          </a:p>
        </p:txBody>
      </p:sp>
      <p:sp>
        <p:nvSpPr>
          <p:cNvPr id="7" name="Slide Number Placeholder 6"/>
          <p:cNvSpPr>
            <a:spLocks noGrp="1"/>
          </p:cNvSpPr>
          <p:nvPr>
            <p:ph type="sldNum" sz="quarter" idx="12"/>
          </p:nvPr>
        </p:nvSpPr>
        <p:spPr>
          <a:xfrm rot="60000">
            <a:off x="10076420" y="5896964"/>
            <a:ext cx="738697" cy="365125"/>
          </a:xfrm>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1"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3"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8"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6"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rot="60000">
            <a:off x="6531489"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61250" y="5888740"/>
            <a:ext cx="1618428" cy="365125"/>
          </a:xfrm>
        </p:spPr>
        <p:txBody>
          <a:bodyPr/>
          <a:lstStyle/>
          <a:p>
            <a:fld id="{952FEB99-4BA1-4A8E-B351-3B305E8122C5}" type="datetimeFigureOut">
              <a:rPr lang="zh-HK" altLang="en-US" smtClean="0"/>
              <a:t>4/9/2024</a:t>
            </a:fld>
            <a:endParaRPr lang="zh-HK" altLang="en-US"/>
          </a:p>
        </p:txBody>
      </p:sp>
      <p:sp>
        <p:nvSpPr>
          <p:cNvPr id="6" name="Footer Placeholder 5"/>
          <p:cNvSpPr>
            <a:spLocks noGrp="1"/>
          </p:cNvSpPr>
          <p:nvPr>
            <p:ph type="ftr" sz="quarter" idx="11"/>
          </p:nvPr>
        </p:nvSpPr>
        <p:spPr>
          <a:xfrm rot="-60000">
            <a:off x="1219427" y="5831040"/>
            <a:ext cx="4425391" cy="365125"/>
          </a:xfrm>
        </p:spPr>
        <p:txBody>
          <a:bodyPr/>
          <a:lstStyle/>
          <a:p>
            <a:endParaRPr lang="zh-HK" altLang="en-US"/>
          </a:p>
        </p:txBody>
      </p:sp>
      <p:sp>
        <p:nvSpPr>
          <p:cNvPr id="7" name="Slide Number Placeholder 6"/>
          <p:cNvSpPr>
            <a:spLocks noGrp="1"/>
          </p:cNvSpPr>
          <p:nvPr>
            <p:ph type="sldNum" sz="quarter" idx="12"/>
          </p:nvPr>
        </p:nvSpPr>
        <p:spPr>
          <a:xfrm rot="60000">
            <a:off x="10082788" y="5900029"/>
            <a:ext cx="738697" cy="365125"/>
          </a:xfrm>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925693"/>
            <a:ext cx="1907823" cy="476391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730963" y="1106315"/>
            <a:ext cx="6905039" cy="440266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17" name="頁尾版面配置區 16"/>
          <p:cNvSpPr>
            <a:spLocks noGrp="1"/>
          </p:cNvSpPr>
          <p:nvPr>
            <p:ph type="ftr" sz="quarter" idx="11"/>
          </p:nvPr>
        </p:nvSpPr>
        <p:spPr/>
        <p:txBody>
          <a:bodyPr/>
          <a:lstStyle/>
          <a:p>
            <a:endParaRPr lang="zh-HK"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E2612DF1-4DF7-447B-B1B9-2AF9F0AC3CAA}" type="slidenum">
              <a:rPr lang="zh-HK" altLang="en-US" smtClean="0"/>
              <a:t>‹#›</a:t>
            </a:fld>
            <a:endParaRPr lang="zh-HK" altLang="en-US"/>
          </a:p>
        </p:txBody>
      </p:sp>
      <p:sp>
        <p:nvSpPr>
          <p:cNvPr id="7" name="矩形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8" name="內容版面配置區 7"/>
          <p:cNvSpPr>
            <a:spLocks noGrp="1"/>
          </p:cNvSpPr>
          <p:nvPr>
            <p:ph sz="quarter" idx="1"/>
          </p:nvPr>
        </p:nvSpPr>
        <p:spPr>
          <a:xfrm>
            <a:off x="1219200" y="1447800"/>
            <a:ext cx="103632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63084" y="952503"/>
            <a:ext cx="103632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a:xfrm>
            <a:off x="1066800" y="6172200"/>
            <a:ext cx="5334000" cy="457200"/>
          </a:xfrm>
        </p:spPr>
        <p:txBody>
          <a:bodyPr/>
          <a:lstStyle/>
          <a:p>
            <a:endParaRPr lang="zh-HK" altLang="en-US"/>
          </a:p>
        </p:txBody>
      </p:sp>
      <p:sp>
        <p:nvSpPr>
          <p:cNvPr id="7" name="矩形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95072" y="6208776"/>
            <a:ext cx="609600" cy="457200"/>
          </a:xfrm>
        </p:spPr>
        <p:txBody>
          <a:bodyPr/>
          <a:lstStyle/>
          <a:p>
            <a:fld id="{E2612DF1-4DF7-447B-B1B9-2AF9F0AC3CAA}"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內容版面配置區 8"/>
          <p:cNvSpPr>
            <a:spLocks noGrp="1"/>
          </p:cNvSpPr>
          <p:nvPr>
            <p:ph sz="quarter" idx="1"/>
          </p:nvPr>
        </p:nvSpPr>
        <p:spPr>
          <a:xfrm>
            <a:off x="1219200" y="1447800"/>
            <a:ext cx="499872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578600" y="1447800"/>
            <a:ext cx="499872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219200" y="273050"/>
            <a:ext cx="103632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11" name="內容版面配置區 10"/>
          <p:cNvSpPr>
            <a:spLocks noGrp="1"/>
          </p:cNvSpPr>
          <p:nvPr>
            <p:ph sz="half" idx="2"/>
          </p:nvPr>
        </p:nvSpPr>
        <p:spPr>
          <a:xfrm>
            <a:off x="1219200" y="2247900"/>
            <a:ext cx="49784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6604000" y="2247900"/>
            <a:ext cx="49784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7"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33"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1" y="4074183"/>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219200" y="273050"/>
            <a:ext cx="103632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11" name="內容版面配置區 10"/>
          <p:cNvSpPr>
            <a:spLocks noGrp="1"/>
          </p:cNvSpPr>
          <p:nvPr>
            <p:ph sz="quarter" idx="1"/>
          </p:nvPr>
        </p:nvSpPr>
        <p:spPr>
          <a:xfrm>
            <a:off x="3962400" y="1600200"/>
            <a:ext cx="7620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頁尾版面配置區 5"/>
          <p:cNvSpPr>
            <a:spLocks noGrp="1"/>
          </p:cNvSpPr>
          <p:nvPr>
            <p:ph type="ftr" sz="quarter" idx="11"/>
          </p:nvPr>
        </p:nvSpPr>
        <p:spPr>
          <a:xfrm>
            <a:off x="1219200" y="6172200"/>
            <a:ext cx="5181600" cy="457200"/>
          </a:xfrm>
        </p:spPr>
        <p:txBody>
          <a:bodyPr/>
          <a:lstStyle/>
          <a:p>
            <a:endParaRPr lang="zh-HK" altLang="en-US"/>
          </a:p>
        </p:txBody>
      </p:sp>
      <p:sp>
        <p:nvSpPr>
          <p:cNvPr id="7" name="投影片編號版面配置區 6"/>
          <p:cNvSpPr>
            <a:spLocks noGrp="1"/>
          </p:cNvSpPr>
          <p:nvPr>
            <p:ph type="sldNum" sz="quarter" idx="12"/>
          </p:nvPr>
        </p:nvSpPr>
        <p:spPr>
          <a:xfrm>
            <a:off x="195072" y="6208776"/>
            <a:ext cx="609600" cy="457200"/>
          </a:xfrm>
        </p:spPr>
        <p:txBody>
          <a:bodyPr/>
          <a:lstStyle/>
          <a:p>
            <a:fld id="{E2612DF1-4DF7-447B-B1B9-2AF9F0AC3CAA}" type="slidenum">
              <a:rPr lang="zh-HK" altLang="en-US" smtClean="0"/>
              <a:t>‹#›</a:t>
            </a:fld>
            <a:endParaRPr lang="zh-HK" altLang="en-US"/>
          </a:p>
        </p:txBody>
      </p:sp>
      <p:sp>
        <p:nvSpPr>
          <p:cNvPr id="11" name="矩形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44"/>
            <a:ext cx="268224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219200" y="274643"/>
            <a:ext cx="7416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952FEB99-4BA1-4A8E-B351-3B305E8122C5}" type="datetimeFigureOut">
              <a:rPr lang="zh-HK" altLang="en-US" smtClean="0"/>
              <a:t>4/9/2024</a:t>
            </a:fld>
            <a:endParaRPr lang="zh-HK" altLang="en-US"/>
          </a:p>
        </p:txBody>
      </p:sp>
      <p:sp>
        <p:nvSpPr>
          <p:cNvPr id="17" name="頁尾版面配置區 16"/>
          <p:cNvSpPr>
            <a:spLocks noGrp="1"/>
          </p:cNvSpPr>
          <p:nvPr>
            <p:ph type="ftr" sz="quarter" idx="11"/>
          </p:nvPr>
        </p:nvSpPr>
        <p:spPr>
          <a:xfrm>
            <a:off x="2780524" y="236541"/>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2"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952FEB99-4BA1-4A8E-B351-3B305E8122C5}" type="datetimeFigureOut">
              <a:rPr lang="zh-HK" altLang="en-US" smtClean="0"/>
              <a:t>4/9/2024</a:t>
            </a:fld>
            <a:endParaRPr lang="zh-HK" altLang="en-US"/>
          </a:p>
        </p:txBody>
      </p:sp>
      <p:sp>
        <p:nvSpPr>
          <p:cNvPr id="10" name="投影片編號版面配置區 9"/>
          <p:cNvSpPr>
            <a:spLocks noGrp="1"/>
          </p:cNvSpPr>
          <p:nvPr>
            <p:ph type="sldNum" sz="quarter" idx="16"/>
          </p:nvPr>
        </p:nvSpPr>
        <p:spPr/>
        <p:txBody>
          <a:bodyPr rtlCol="0"/>
          <a:lstStyle/>
          <a:p>
            <a:fld id="{E2612DF1-4DF7-447B-B1B9-2AF9F0AC3CAA}"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952FEB99-4BA1-4A8E-B351-3B305E8122C5}" type="datetimeFigureOut">
              <a:rPr lang="zh-HK" altLang="en-US" smtClean="0"/>
              <a:t>4/9/2024</a:t>
            </a:fld>
            <a:endParaRPr lang="zh-HK" altLang="en-US"/>
          </a:p>
        </p:txBody>
      </p:sp>
      <p:sp>
        <p:nvSpPr>
          <p:cNvPr id="12" name="投影片編號版面配置區 11"/>
          <p:cNvSpPr>
            <a:spLocks noGrp="1"/>
          </p:cNvSpPr>
          <p:nvPr>
            <p:ph type="sldNum" sz="quarter" idx="16"/>
          </p:nvPr>
        </p:nvSpPr>
        <p:spPr/>
        <p:txBody>
          <a:bodyPr rtlCol="0"/>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902207"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03"/>
            <a:ext cx="3556000" cy="365125"/>
          </a:xfrm>
        </p:spPr>
        <p:txBody>
          <a:bodyPr rtlCol="0"/>
          <a:lstStyle/>
          <a:p>
            <a:fld id="{952FEB99-4BA1-4A8E-B351-3B305E8122C5}" type="datetimeFigureOut">
              <a:rPr lang="zh-HK" altLang="en-US" smtClean="0"/>
              <a:t>4/9/2024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2"/>
          </p:nvPr>
        </p:nvSpPr>
        <p:spPr>
          <a:xfrm>
            <a:off x="2133600" y="6248209"/>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03"/>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05"/>
            <a:ext cx="2946400" cy="365125"/>
          </a:xfrm>
        </p:spPr>
        <p:txBody>
          <a:bodyPr/>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a:xfrm>
            <a:off x="609603" y="6248210"/>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E2612DF1-4DF7-447B-B1B9-2AF9F0AC3CAA}"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910080" y="359898"/>
            <a:ext cx="987552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20" name="頁尾版面配置區 19"/>
          <p:cNvSpPr>
            <a:spLocks noGrp="1"/>
          </p:cNvSpPr>
          <p:nvPr>
            <p:ph type="ftr" sz="quarter" idx="11"/>
          </p:nvPr>
        </p:nvSpPr>
        <p:spPr/>
        <p:txBody>
          <a:bodyPr/>
          <a:lstStyle>
            <a:extLst/>
          </a:lstStyle>
          <a:p>
            <a:endParaRPr lang="zh-HK" altLang="en-US"/>
          </a:p>
        </p:txBody>
      </p:sp>
      <p:sp>
        <p:nvSpPr>
          <p:cNvPr id="10" name="投影片編號版面配置區 9"/>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8" name="橢圓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8" name="頁尾版面配置區 7"/>
          <p:cNvSpPr>
            <a:spLocks noGrp="1"/>
          </p:cNvSpPr>
          <p:nvPr>
            <p:ph type="ftr" sz="quarter" idx="11"/>
          </p:nvPr>
        </p:nvSpPr>
        <p:spPr/>
        <p:txBody>
          <a:bodyPr/>
          <a:lstStyle>
            <a:extLst/>
          </a:lstStyle>
          <a:p>
            <a:endParaRPr lang="zh-HK" altLang="en-US"/>
          </a:p>
        </p:txBody>
      </p:sp>
      <p:sp>
        <p:nvSpPr>
          <p:cNvPr id="9" name="投影片編號版面配置區 8"/>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03115" y="3429009"/>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7" y="3429009"/>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4" name="頁尾版面配置區 3"/>
          <p:cNvSpPr>
            <a:spLocks noGrp="1"/>
          </p:cNvSpPr>
          <p:nvPr>
            <p:ph type="ftr" sz="quarter" idx="11"/>
          </p:nvPr>
        </p:nvSpPr>
        <p:spPr/>
        <p:txBody>
          <a:bodyPr/>
          <a:lstStyle>
            <a:extLst/>
          </a:lstStyle>
          <a:p>
            <a:endParaRPr lang="zh-HK" altLang="en-US"/>
          </a:p>
        </p:txBody>
      </p:sp>
      <p:sp>
        <p:nvSpPr>
          <p:cNvPr id="5" name="投影片編號版面配置區 4"/>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3" name="頁尾版面配置區 2"/>
          <p:cNvSpPr>
            <a:spLocks noGrp="1"/>
          </p:cNvSpPr>
          <p:nvPr>
            <p:ph type="ftr" sz="quarter" idx="11"/>
          </p:nvPr>
        </p:nvSpPr>
        <p:spPr/>
        <p:txBody>
          <a:bodyPr/>
          <a:lstStyle>
            <a:extLst/>
          </a:lstStyle>
          <a:p>
            <a:endParaRPr lang="zh-HK" altLang="en-US"/>
          </a:p>
        </p:txBody>
      </p:sp>
      <p:sp>
        <p:nvSpPr>
          <p:cNvPr id="4" name="投影片編號版面配置區 3"/>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1117600" y="1143006"/>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74642"/>
            <a:ext cx="24384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524000" y="274643"/>
            <a:ext cx="7416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4/9/2024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Date Placeholder 29"/>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19" name="Footer Placeholder 18"/>
          <p:cNvSpPr>
            <a:spLocks noGrp="1"/>
          </p:cNvSpPr>
          <p:nvPr>
            <p:ph type="ftr" sz="quarter" idx="11"/>
          </p:nvPr>
        </p:nvSpPr>
        <p:spPr/>
        <p:txBody>
          <a:bodyPr/>
          <a:lstStyle/>
          <a:p>
            <a:endParaRPr lang="zh-HK" altLang="en-US"/>
          </a:p>
        </p:txBody>
      </p:sp>
      <p:sp>
        <p:nvSpPr>
          <p:cNvPr id="27" name="Slide Number Placeholder 2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Content Placeholder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TW" altLang="en-US" smtClean="0"/>
              <a:t>按一下以編輯母片標題樣式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TW" altLang="en-US" smtClean="0"/>
              <a:t>按一下以編輯母片標題樣式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Date Placeholder 6"/>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Date Placeholder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a:xfrm>
            <a:off x="10769600" y="6356351"/>
            <a:ext cx="812800" cy="365125"/>
          </a:xfrm>
        </p:spPr>
        <p:txBody>
          <a:bodyPr/>
          <a:lstStyle/>
          <a:p>
            <a:fld id="{E2612DF1-4DF7-447B-B1B9-2AF9F0AC3CAA}" type="slidenum">
              <a:rPr lang="zh-HK" altLang="en-US" smtClean="0"/>
              <a:t>‹#›</a:t>
            </a:fld>
            <a:endParaRPr lang="zh-HK" alt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zh-TW" altLang="en-US" smtClean="0"/>
              <a:t>按一下以編輯母片標題樣式</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4" name="Text Placeholder 3"/>
          <p:cNvSpPr>
            <a:spLocks noGrp="1"/>
          </p:cNvSpPr>
          <p:nvPr>
            <p:ph type="body" sz="half" idx="2"/>
          </p:nvPr>
        </p:nvSpPr>
        <p:spPr>
          <a:xfrm>
            <a:off x="1219200" y="3581409"/>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9" y="338667"/>
            <a:ext cx="5083527"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491117"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52FEB99-4BA1-4A8E-B351-3B305E8122C5}" type="datetimeFigureOut">
              <a:rPr lang="zh-HK" altLang="en-US" smtClean="0"/>
              <a:t>4/9/2024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6884896" y="6250173"/>
            <a:ext cx="5048920" cy="365125"/>
          </a:xfrm>
          <a:prstGeom prst="rect">
            <a:avLst/>
          </a:prstGeom>
        </p:spPr>
        <p:txBody>
          <a:bodyPr vert="horz" lIns="91440" tIns="45720" rIns="91440" bIns="45720" rtlCol="0" anchor="ctr"/>
          <a:lstStyle>
            <a:lvl1pPr algn="r">
              <a:defRPr sz="1000">
                <a:solidFill>
                  <a:schemeClr val="tx2"/>
                </a:solidFill>
              </a:defRPr>
            </a:lvl1p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3"/>
          </p:nvPr>
        </p:nvSpPr>
        <p:spPr>
          <a:xfrm>
            <a:off x="258190" y="6250173"/>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HK" altLang="en-US"/>
          </a:p>
        </p:txBody>
      </p:sp>
      <p:sp>
        <p:nvSpPr>
          <p:cNvPr id="6" name="Slide Number Placeholder 5"/>
          <p:cNvSpPr>
            <a:spLocks noGrp="1"/>
          </p:cNvSpPr>
          <p:nvPr>
            <p:ph type="sldNum" sz="quarter" idx="4"/>
          </p:nvPr>
        </p:nvSpPr>
        <p:spPr>
          <a:xfrm>
            <a:off x="5321452" y="6250172"/>
            <a:ext cx="1549101" cy="365125"/>
          </a:xfrm>
          <a:prstGeom prst="rect">
            <a:avLst/>
          </a:prstGeom>
        </p:spPr>
        <p:txBody>
          <a:bodyPr vert="horz" lIns="91440" tIns="45720" rIns="91440" bIns="45720" rtlCol="0" anchor="ctr"/>
          <a:lstStyle>
            <a:lvl1pPr algn="ctr">
              <a:defRPr sz="1000">
                <a:solidFill>
                  <a:schemeClr val="tx2"/>
                </a:solidFill>
              </a:defRPr>
            </a:lvl1pPr>
          </a:lstStyle>
          <a:p>
            <a:fld id="{E2612DF1-4DF7-447B-B1B9-2AF9F0AC3CAA}" type="slidenum">
              <a:rPr lang="zh-HK" altLang="en-US" smtClean="0"/>
              <a:t>‹#›</a:t>
            </a:fld>
            <a:endParaRPr lang="zh-HK" altLang="en-US"/>
          </a:p>
        </p:txBody>
      </p:sp>
      <p:sp>
        <p:nvSpPr>
          <p:cNvPr id="3" name="Text Placeholder 2"/>
          <p:cNvSpPr>
            <a:spLocks noGrp="1"/>
          </p:cNvSpPr>
          <p:nvPr>
            <p:ph type="body" idx="1"/>
          </p:nvPr>
        </p:nvSpPr>
        <p:spPr>
          <a:xfrm>
            <a:off x="1162762" y="2675467"/>
            <a:ext cx="9877777"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2"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90"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3" y="817585"/>
            <a:ext cx="9286993" cy="120248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50722" y="2119257"/>
            <a:ext cx="8261873" cy="3603812"/>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06119" y="5809155"/>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52FEB99-4BA1-4A8E-B351-3B305E8122C5}" type="datetimeFigureOut">
              <a:rPr lang="zh-HK" altLang="en-US" smtClean="0"/>
              <a:t>4/9/2024</a:t>
            </a:fld>
            <a:endParaRPr lang="zh-HK" altLang="en-US"/>
          </a:p>
        </p:txBody>
      </p:sp>
      <p:sp>
        <p:nvSpPr>
          <p:cNvPr id="5" name="Footer Placeholder 4"/>
          <p:cNvSpPr>
            <a:spLocks noGrp="1"/>
          </p:cNvSpPr>
          <p:nvPr>
            <p:ph type="ftr" sz="quarter" idx="3"/>
          </p:nvPr>
        </p:nvSpPr>
        <p:spPr>
          <a:xfrm>
            <a:off x="1219203" y="5809155"/>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zh-HK" altLang="en-US"/>
          </a:p>
        </p:txBody>
      </p:sp>
      <p:sp>
        <p:nvSpPr>
          <p:cNvPr id="6" name="Slide Number Placeholder 5"/>
          <p:cNvSpPr>
            <a:spLocks noGrp="1"/>
          </p:cNvSpPr>
          <p:nvPr>
            <p:ph type="sldNum" sz="quarter" idx="4"/>
          </p:nvPr>
        </p:nvSpPr>
        <p:spPr>
          <a:xfrm>
            <a:off x="10226938" y="5809155"/>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952FEB99-4BA1-4A8E-B351-3B305E8122C5}" type="datetimeFigureOut">
              <a:rPr lang="zh-HK" altLang="en-US" smtClean="0"/>
              <a:t>4/9/2024</a:t>
            </a:fld>
            <a:endParaRPr lang="zh-HK" altLang="en-US"/>
          </a:p>
        </p:txBody>
      </p:sp>
      <p:sp>
        <p:nvSpPr>
          <p:cNvPr id="3" name="頁尾版面配置區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zh-HK" altLang="en-US"/>
          </a:p>
        </p:txBody>
      </p:sp>
      <p:sp>
        <p:nvSpPr>
          <p:cNvPr id="23" name="投影片編號版面配置區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03"/>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52FEB99-4BA1-4A8E-B351-3B305E8122C5}" type="datetimeFigureOut">
              <a:rPr lang="zh-HK" altLang="en-US" smtClean="0"/>
              <a:t>4/9/2024</a:t>
            </a:fld>
            <a:endParaRPr lang="zh-HK" altLang="en-US"/>
          </a:p>
        </p:txBody>
      </p:sp>
      <p:sp>
        <p:nvSpPr>
          <p:cNvPr id="3" name="頁尾版面配置區 2"/>
          <p:cNvSpPr>
            <a:spLocks noGrp="1"/>
          </p:cNvSpPr>
          <p:nvPr>
            <p:ph type="ftr" sz="quarter" idx="3"/>
          </p:nvPr>
        </p:nvSpPr>
        <p:spPr>
          <a:xfrm>
            <a:off x="812802" y="6248209"/>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1087901"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25090" y="21105"/>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350499"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914144" y="274638"/>
            <a:ext cx="999744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52FEB99-4BA1-4A8E-B351-3B305E8122C5}" type="datetimeFigureOut">
              <a:rPr lang="zh-HK" altLang="en-US" smtClean="0"/>
              <a:t>4/9/2024</a:t>
            </a:fld>
            <a:endParaRPr lang="zh-HK" altLang="en-US"/>
          </a:p>
        </p:txBody>
      </p:sp>
      <p:sp>
        <p:nvSpPr>
          <p:cNvPr id="10" name="頁尾版面配置區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HK" altLang="en-US"/>
          </a:p>
        </p:txBody>
      </p:sp>
      <p:sp>
        <p:nvSpPr>
          <p:cNvPr id="22" name="投影片編號版面配置區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612DF1-4DF7-447B-B1B9-2AF9F0AC3CAA}" type="slidenum">
              <a:rPr lang="zh-HK" altLang="en-US" smtClean="0"/>
              <a:t>‹#›</a:t>
            </a:fld>
            <a:endParaRPr lang="zh-HK" altLang="en-US"/>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52FEB99-4BA1-4A8E-B351-3B305E8122C5}" type="datetimeFigureOut">
              <a:rPr lang="zh-HK" altLang="en-US" smtClean="0"/>
              <a:t>4/9/2024</a:t>
            </a:fld>
            <a:endParaRPr lang="zh-HK" alt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HK" alt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612DF1-4DF7-447B-B1B9-2AF9F0AC3CAA}" type="slidenum">
              <a:rPr lang="zh-HK" altLang="en-US" smtClean="0"/>
              <a:t>‹#›</a:t>
            </a:fld>
            <a:endParaRPr lang="zh-HK" alt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000" y="-5145023"/>
            <a:ext cx="21383999" cy="12027086"/>
          </a:xfrm>
          <a:prstGeom prst="rect">
            <a:avLst/>
          </a:prstGeom>
        </p:spPr>
      </p:pic>
      <p:sp>
        <p:nvSpPr>
          <p:cNvPr id="2" name="標題 1"/>
          <p:cNvSpPr>
            <a:spLocks noGrp="1"/>
          </p:cNvSpPr>
          <p:nvPr>
            <p:ph type="ctrTitle"/>
          </p:nvPr>
        </p:nvSpPr>
        <p:spPr>
          <a:xfrm>
            <a:off x="0" y="0"/>
            <a:ext cx="12192003" cy="3359212"/>
          </a:xfrm>
        </p:spPr>
        <p:txBody>
          <a:bodyPr>
            <a:noAutofit/>
          </a:bodyPr>
          <a:lstStyle/>
          <a:p>
            <a:r>
              <a:rPr lang="en-US" altLang="zh-TW" sz="5500" b="1" dirty="0" smtClean="0">
                <a:solidFill>
                  <a:schemeClr val="tx1"/>
                </a:solidFill>
                <a:latin typeface="Microsoft JhengHei UI" pitchFamily="34" charset="-120"/>
                <a:ea typeface="Microsoft JhengHei UI" pitchFamily="34" charset="-120"/>
              </a:rPr>
              <a:t/>
            </a:r>
            <a:br>
              <a:rPr lang="en-US" altLang="zh-TW" sz="5500" b="1" dirty="0" smtClean="0">
                <a:solidFill>
                  <a:schemeClr val="tx1"/>
                </a:solidFill>
                <a:latin typeface="Microsoft JhengHei UI" pitchFamily="34" charset="-120"/>
                <a:ea typeface="Microsoft JhengHei UI" pitchFamily="34" charset="-120"/>
              </a:rPr>
            </a:br>
            <a:r>
              <a:rPr lang="en-US" altLang="zh-TW" sz="5500" b="1" dirty="0">
                <a:solidFill>
                  <a:schemeClr val="tx1"/>
                </a:solidFill>
                <a:latin typeface="Microsoft JhengHei UI" pitchFamily="34" charset="-120"/>
                <a:ea typeface="Microsoft JhengHei UI" pitchFamily="34" charset="-120"/>
              </a:rPr>
              <a:t/>
            </a:r>
            <a:br>
              <a:rPr lang="en-US" altLang="zh-TW" sz="5500" b="1" dirty="0">
                <a:solidFill>
                  <a:schemeClr val="tx1"/>
                </a:solidFill>
                <a:latin typeface="Microsoft JhengHei UI" pitchFamily="34" charset="-120"/>
                <a:ea typeface="Microsoft JhengHei UI" pitchFamily="34" charset="-120"/>
              </a:rPr>
            </a:br>
            <a:r>
              <a:rPr lang="en-US" altLang="zh-TW" sz="5500" b="1" dirty="0" smtClean="0">
                <a:solidFill>
                  <a:schemeClr val="tx1"/>
                </a:solidFill>
                <a:latin typeface="Microsoft JhengHei UI" pitchFamily="34" charset="-120"/>
                <a:ea typeface="Microsoft JhengHei UI" pitchFamily="34" charset="-120"/>
              </a:rPr>
              <a:t>《</a:t>
            </a:r>
            <a:r>
              <a:rPr lang="zh-TW" altLang="en-US" sz="5500" b="1" dirty="0">
                <a:solidFill>
                  <a:schemeClr val="tx1"/>
                </a:solidFill>
                <a:latin typeface="Microsoft JhengHei UI" pitchFamily="34" charset="-120"/>
                <a:ea typeface="Microsoft JhengHei UI" pitchFamily="34" charset="-120"/>
              </a:rPr>
              <a:t>無障礙共融</a:t>
            </a:r>
            <a:r>
              <a:rPr lang="en-US" altLang="zh-TW" sz="5500" b="1" dirty="0">
                <a:solidFill>
                  <a:schemeClr val="tx1"/>
                </a:solidFill>
                <a:latin typeface="Microsoft JhengHei UI" pitchFamily="34" charset="-120"/>
                <a:ea typeface="Microsoft JhengHei UI" pitchFamily="34" charset="-120"/>
              </a:rPr>
              <a:t>Guide》</a:t>
            </a:r>
            <a:br>
              <a:rPr lang="en-US" altLang="zh-TW" sz="5500" b="1" dirty="0">
                <a:solidFill>
                  <a:schemeClr val="tx1"/>
                </a:solidFill>
                <a:latin typeface="Microsoft JhengHei UI" pitchFamily="34" charset="-120"/>
                <a:ea typeface="Microsoft JhengHei UI" pitchFamily="34" charset="-120"/>
              </a:rPr>
            </a:br>
            <a:r>
              <a:rPr lang="zh-TW" altLang="en-US" sz="5500" b="1" dirty="0">
                <a:solidFill>
                  <a:schemeClr val="tx1"/>
                </a:solidFill>
                <a:latin typeface="Microsoft JhengHei UI" pitchFamily="34" charset="-120"/>
                <a:ea typeface="Microsoft JhengHei UI" pitchFamily="34" charset="-120"/>
              </a:rPr>
              <a:t>傷健共融工作</a:t>
            </a:r>
            <a:r>
              <a:rPr lang="zh-TW" altLang="en-US" sz="5500" b="1" dirty="0" smtClean="0">
                <a:solidFill>
                  <a:schemeClr val="tx1"/>
                </a:solidFill>
                <a:latin typeface="Microsoft JhengHei UI" pitchFamily="34" charset="-120"/>
                <a:ea typeface="Microsoft JhengHei UI" pitchFamily="34" charset="-120"/>
              </a:rPr>
              <a:t>坊</a:t>
            </a:r>
            <a:r>
              <a:rPr lang="en-US" altLang="zh-TW" sz="6000" b="1" dirty="0">
                <a:solidFill>
                  <a:schemeClr val="tx1"/>
                </a:solidFill>
                <a:latin typeface="Microsoft JhengHei UI" pitchFamily="34" charset="-120"/>
                <a:ea typeface="Microsoft JhengHei UI" pitchFamily="34" charset="-120"/>
              </a:rPr>
              <a:t/>
            </a:r>
            <a:br>
              <a:rPr lang="en-US" altLang="zh-TW" sz="6000" b="1" dirty="0">
                <a:solidFill>
                  <a:schemeClr val="tx1"/>
                </a:solidFill>
                <a:latin typeface="Microsoft JhengHei UI" pitchFamily="34" charset="-120"/>
                <a:ea typeface="Microsoft JhengHei UI" pitchFamily="34" charset="-120"/>
              </a:rPr>
            </a:br>
            <a:r>
              <a:rPr lang="zh-TW" altLang="zh-HK" sz="5500" b="1" dirty="0" smtClean="0">
                <a:solidFill>
                  <a:schemeClr val="bg1"/>
                </a:solidFill>
                <a:latin typeface="Microsoft JhengHei UI" pitchFamily="34" charset="-120"/>
                <a:ea typeface="Microsoft JhengHei UI" pitchFamily="34" charset="-120"/>
              </a:rPr>
              <a:t>第</a:t>
            </a:r>
            <a:r>
              <a:rPr lang="zh-TW" altLang="en-US" sz="5500" b="1" dirty="0" smtClean="0">
                <a:solidFill>
                  <a:schemeClr val="bg1"/>
                </a:solidFill>
                <a:latin typeface="Microsoft JhengHei UI" pitchFamily="34" charset="-120"/>
                <a:ea typeface="Microsoft JhengHei UI" pitchFamily="34" charset="-120"/>
              </a:rPr>
              <a:t>二</a:t>
            </a:r>
            <a:r>
              <a:rPr lang="zh-TW" altLang="zh-HK" sz="5500" b="1" dirty="0" smtClean="0">
                <a:solidFill>
                  <a:schemeClr val="bg1"/>
                </a:solidFill>
                <a:latin typeface="Microsoft JhengHei UI" pitchFamily="34" charset="-120"/>
                <a:ea typeface="Microsoft JhengHei UI" pitchFamily="34" charset="-120"/>
              </a:rPr>
              <a:t>節</a:t>
            </a:r>
            <a:r>
              <a:rPr lang="en-US" altLang="zh-TW" sz="5500" b="1" dirty="0" smtClean="0">
                <a:solidFill>
                  <a:schemeClr val="bg1"/>
                </a:solidFill>
                <a:latin typeface="Microsoft JhengHei UI" pitchFamily="34" charset="-120"/>
                <a:ea typeface="Microsoft JhengHei UI" pitchFamily="34" charset="-120"/>
              </a:rPr>
              <a:t>︰</a:t>
            </a:r>
            <a:r>
              <a:rPr lang="zh-TW" altLang="en-US" sz="5500" b="1" dirty="0" smtClean="0">
                <a:solidFill>
                  <a:schemeClr val="bg1"/>
                </a:solidFill>
                <a:latin typeface="Microsoft JhengHei UI" pitchFamily="34" charset="-120"/>
                <a:ea typeface="Microsoft JhengHei UI" pitchFamily="34" charset="-120"/>
              </a:rPr>
              <a:t>殘疾人士的需要</a:t>
            </a:r>
            <a:endParaRPr lang="zh-TW" altLang="en-US" sz="5500" b="1" dirty="0">
              <a:solidFill>
                <a:schemeClr val="bg1"/>
              </a:solidFill>
              <a:latin typeface="Microsoft JhengHei UI" pitchFamily="34" charset="-120"/>
              <a:ea typeface="Microsoft JhengHei UI"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000" y="-5169562"/>
            <a:ext cx="21384843" cy="12027561"/>
          </a:xfrm>
          <a:prstGeom prst="rect">
            <a:avLst/>
          </a:prstGeom>
        </p:spPr>
      </p:pic>
      <p:sp>
        <p:nvSpPr>
          <p:cNvPr id="9" name="文字方塊 8"/>
          <p:cNvSpPr txBox="1"/>
          <p:nvPr/>
        </p:nvSpPr>
        <p:spPr>
          <a:xfrm>
            <a:off x="317011" y="4662916"/>
            <a:ext cx="2098643" cy="369332"/>
          </a:xfrm>
          <a:prstGeom prst="rect">
            <a:avLst/>
          </a:prstGeom>
          <a:noFill/>
        </p:spPr>
        <p:txBody>
          <a:bodyPr wrap="square" rtlCol="0">
            <a:spAutoFit/>
          </a:bodyPr>
          <a:lstStyle/>
          <a:p>
            <a:r>
              <a:rPr lang="zh-TW" altLang="en-US" b="1" dirty="0" smtClean="0">
                <a:latin typeface="Microsoft JhengHei UI" pitchFamily="34" charset="-120"/>
                <a:ea typeface="Microsoft JhengHei UI" pitchFamily="34" charset="-120"/>
              </a:rPr>
              <a:t>勞工及福利局</a:t>
            </a:r>
            <a:r>
              <a:rPr lang="en-US" altLang="zh-TW" b="1" dirty="0" smtClean="0">
                <a:latin typeface="Microsoft JhengHei UI" pitchFamily="34" charset="-120"/>
                <a:ea typeface="Microsoft JhengHei UI" pitchFamily="34" charset="-120"/>
              </a:rPr>
              <a:t> </a:t>
            </a:r>
            <a:r>
              <a:rPr lang="zh-TW" altLang="en-US" b="1" dirty="0" smtClean="0">
                <a:latin typeface="Microsoft JhengHei UI" pitchFamily="34" charset="-120"/>
                <a:ea typeface="Microsoft JhengHei UI" pitchFamily="34" charset="-120"/>
              </a:rPr>
              <a:t>贊助</a:t>
            </a:r>
            <a:endParaRPr lang="en-US" altLang="zh-TW" b="1" dirty="0" smtClean="0">
              <a:latin typeface="Microsoft JhengHei UI" pitchFamily="34" charset="-120"/>
              <a:ea typeface="Microsoft JhengHei UI" pitchFamily="34" charset="-120"/>
            </a:endParaRPr>
          </a:p>
        </p:txBody>
      </p:sp>
      <p:sp>
        <p:nvSpPr>
          <p:cNvPr id="10" name="文字方塊 9"/>
          <p:cNvSpPr txBox="1"/>
          <p:nvPr/>
        </p:nvSpPr>
        <p:spPr>
          <a:xfrm>
            <a:off x="317011" y="5632939"/>
            <a:ext cx="1500297" cy="369332"/>
          </a:xfrm>
          <a:prstGeom prst="rect">
            <a:avLst/>
          </a:prstGeom>
          <a:noFill/>
        </p:spPr>
        <p:txBody>
          <a:bodyPr wrap="square" rtlCol="0">
            <a:spAutoFit/>
          </a:bodyPr>
          <a:lstStyle/>
          <a:p>
            <a:r>
              <a:rPr lang="zh-TW" altLang="en-US" b="1" dirty="0" smtClean="0">
                <a:latin typeface="Microsoft JhengHei UI" pitchFamily="34" charset="-120"/>
                <a:ea typeface="Microsoft JhengHei UI" pitchFamily="34" charset="-120"/>
              </a:rPr>
              <a:t>製作</a:t>
            </a:r>
            <a:endParaRPr lang="en-US" altLang="zh-TW" b="1" dirty="0" smtClean="0">
              <a:latin typeface="Microsoft JhengHei UI" pitchFamily="34" charset="-120"/>
              <a:ea typeface="Microsoft JhengHei UI" pitchFamily="34" charset="-120"/>
            </a:endParaRP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268" y="5351405"/>
            <a:ext cx="2761200" cy="1016517"/>
          </a:xfrm>
          <a:prstGeom prst="rect">
            <a:avLst/>
          </a:prstGeom>
        </p:spPr>
      </p:pic>
      <p:pic>
        <p:nvPicPr>
          <p:cNvPr id="12" name="圖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868" y="4037582"/>
            <a:ext cx="1620000" cy="1620000"/>
          </a:xfrm>
          <a:prstGeom prst="rect">
            <a:avLst/>
          </a:prstGeom>
        </p:spPr>
      </p:pic>
    </p:spTree>
    <p:extLst>
      <p:ext uri="{BB962C8B-B14F-4D97-AF65-F5344CB8AC3E}">
        <p14:creationId xmlns:p14="http://schemas.microsoft.com/office/powerpoint/2010/main" val="2597907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a:xfrm>
            <a:off x="729916" y="795929"/>
            <a:ext cx="10972800" cy="1143000"/>
          </a:xfrm>
        </p:spPr>
        <p:txBody>
          <a:bodyPr>
            <a:normAutofit/>
          </a:bodyPr>
          <a:lstStyle/>
          <a:p>
            <a:pPr fontAlgn="base"/>
            <a:r>
              <a:rPr lang="zh-TW" altLang="en-US" sz="5400" b="1" dirty="0" smtClean="0">
                <a:solidFill>
                  <a:srgbClr val="00B050"/>
                </a:solidFill>
                <a:latin typeface="Microsoft JhengHei UI" pitchFamily="34" charset="-120"/>
                <a:ea typeface="Microsoft JhengHei UI" pitchFamily="34" charset="-120"/>
              </a:rPr>
              <a:t>愛迪生 </a:t>
            </a:r>
            <a:r>
              <a:rPr lang="en-US" altLang="zh-TW" sz="5400" b="1" dirty="0" smtClean="0">
                <a:solidFill>
                  <a:srgbClr val="00B050"/>
                </a:solidFill>
                <a:latin typeface="Microsoft JhengHei UI" pitchFamily="34" charset="-120"/>
                <a:ea typeface="Microsoft JhengHei UI" pitchFamily="34" charset="-120"/>
              </a:rPr>
              <a:t>(1847-1931)</a:t>
            </a:r>
            <a:endParaRPr lang="zh-TW" altLang="en-US" sz="54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33668" y="2187575"/>
            <a:ext cx="6272463" cy="3212425"/>
          </a:xfrm>
        </p:spPr>
        <p:txBody>
          <a:bodyPr>
            <a:normAutofit/>
          </a:bodyPr>
          <a:lstStyle/>
          <a:p>
            <a:pPr marL="0" indent="0">
              <a:buNone/>
            </a:pPr>
            <a:r>
              <a:rPr lang="zh-TW" altLang="en-US" sz="2800" dirty="0" smtClean="0">
                <a:latin typeface="Microsoft JhengHei UI" pitchFamily="34" charset="-120"/>
                <a:ea typeface="Microsoft JhengHei UI" pitchFamily="34" charset="-120"/>
              </a:rPr>
              <a:t>愛迪生</a:t>
            </a:r>
            <a:r>
              <a:rPr lang="zh-TW" altLang="en-US" sz="2800" dirty="0">
                <a:latin typeface="Microsoft JhengHei UI" pitchFamily="34" charset="-120"/>
                <a:ea typeface="Microsoft JhengHei UI" pitchFamily="34" charset="-120"/>
              </a:rPr>
              <a:t>的聽力損失並沒有阻止他取得成功，他的發明影響了</a:t>
            </a:r>
            <a:r>
              <a:rPr lang="zh-TW" altLang="en-US" sz="2800" dirty="0" smtClean="0">
                <a:latin typeface="Microsoft JhengHei UI" pitchFamily="34" charset="-120"/>
                <a:ea typeface="Microsoft JhengHei UI" pitchFamily="34" charset="-120"/>
              </a:rPr>
              <a:t>後世人的</a:t>
            </a:r>
            <a:r>
              <a:rPr lang="zh-TW" altLang="en-US" sz="2800" dirty="0">
                <a:latin typeface="Microsoft JhengHei UI" pitchFamily="34" charset="-120"/>
                <a:ea typeface="Microsoft JhengHei UI" pitchFamily="34" charset="-120"/>
              </a:rPr>
              <a:t>生活</a:t>
            </a:r>
            <a:r>
              <a:rPr lang="zh-TW" altLang="en-US"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0" indent="0">
              <a:buNone/>
            </a:pPr>
            <a:r>
              <a:rPr lang="zh-TW" altLang="en-US" sz="2800" dirty="0" smtClean="0">
                <a:solidFill>
                  <a:srgbClr val="0070C0"/>
                </a:solidFill>
                <a:latin typeface="Microsoft JhengHei UI" pitchFamily="34" charset="-120"/>
                <a:ea typeface="Microsoft JhengHei UI" pitchFamily="34" charset="-120"/>
              </a:rPr>
              <a:t>他</a:t>
            </a:r>
            <a:r>
              <a:rPr lang="zh-TW" altLang="en-US" sz="2800" dirty="0">
                <a:solidFill>
                  <a:srgbClr val="0070C0"/>
                </a:solidFill>
                <a:latin typeface="Microsoft JhengHei UI" pitchFamily="34" charset="-120"/>
                <a:ea typeface="Microsoft JhengHei UI" pitchFamily="34" charset="-120"/>
              </a:rPr>
              <a:t>是一位鼓舞人心的榜樣，激勵著世界各地的人士。</a:t>
            </a:r>
            <a:endParaRPr lang="zh-TW" altLang="zh-TW" sz="2800" dirty="0">
              <a:solidFill>
                <a:srgbClr val="0070C0"/>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891" y="1938929"/>
            <a:ext cx="4085300" cy="3268563"/>
          </a:xfrm>
          <a:prstGeom prst="rect">
            <a:avLst/>
          </a:prstGeom>
        </p:spPr>
      </p:pic>
    </p:spTree>
    <p:extLst>
      <p:ext uri="{BB962C8B-B14F-4D97-AF65-F5344CB8AC3E}">
        <p14:creationId xmlns:p14="http://schemas.microsoft.com/office/powerpoint/2010/main" val="3787568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1999" y="-5169086"/>
            <a:ext cx="21383998" cy="12027086"/>
          </a:xfrm>
          <a:prstGeom prst="rect">
            <a:avLst/>
          </a:prstGeom>
        </p:spPr>
      </p:pic>
      <p:sp>
        <p:nvSpPr>
          <p:cNvPr id="2" name="標題 1"/>
          <p:cNvSpPr>
            <a:spLocks noGrp="1"/>
          </p:cNvSpPr>
          <p:nvPr>
            <p:ph type="ctrTitle"/>
          </p:nvPr>
        </p:nvSpPr>
        <p:spPr>
          <a:xfrm>
            <a:off x="1788759" y="1080117"/>
            <a:ext cx="7766936" cy="2263225"/>
          </a:xfrm>
        </p:spPr>
        <p:txBody>
          <a:bodyPr>
            <a:noAutofit/>
          </a:bodyPr>
          <a:lstStyle/>
          <a:p>
            <a:pPr algn="l"/>
            <a:r>
              <a:rPr lang="zh-TW" altLang="en-US" sz="6000" b="1" dirty="0">
                <a:solidFill>
                  <a:schemeClr val="tx1"/>
                </a:solidFill>
              </a:rPr>
              <a:t>體驗活動：</a:t>
            </a:r>
            <a:r>
              <a:rPr lang="zh-TW" altLang="zh-HK" sz="8000" dirty="0">
                <a:solidFill>
                  <a:schemeClr val="tx1"/>
                </a:solidFill>
              </a:rPr>
              <a:t/>
            </a:r>
            <a:br>
              <a:rPr lang="zh-TW" altLang="zh-HK" sz="8000" dirty="0">
                <a:solidFill>
                  <a:schemeClr val="tx1"/>
                </a:solidFill>
              </a:rPr>
            </a:br>
            <a:r>
              <a:rPr lang="zh-TW" altLang="zh-TW" sz="8000" b="1" dirty="0">
                <a:solidFill>
                  <a:schemeClr val="tx1"/>
                </a:solidFill>
              </a:rPr>
              <a:t>蒙眼估物件</a:t>
            </a:r>
            <a:endParaRPr lang="zh-HK" altLang="en-US" sz="8000" b="1" dirty="0">
              <a:solidFill>
                <a:schemeClr val="tx1"/>
              </a:solidFill>
            </a:endParaRPr>
          </a:p>
        </p:txBody>
      </p:sp>
    </p:spTree>
    <p:extLst>
      <p:ext uri="{BB962C8B-B14F-4D97-AF65-F5344CB8AC3E}">
        <p14:creationId xmlns:p14="http://schemas.microsoft.com/office/powerpoint/2010/main" val="3061622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12" y="-5169600"/>
            <a:ext cx="21384912" cy="12027600"/>
          </a:xfrm>
          <a:prstGeom prst="rect">
            <a:avLst/>
          </a:prstGeom>
        </p:spPr>
      </p:pic>
      <p:sp>
        <p:nvSpPr>
          <p:cNvPr id="2" name="標題 1"/>
          <p:cNvSpPr>
            <a:spLocks noGrp="1"/>
          </p:cNvSpPr>
          <p:nvPr>
            <p:ph type="title"/>
          </p:nvPr>
        </p:nvSpPr>
        <p:spPr>
          <a:xfrm>
            <a:off x="1697574" y="274638"/>
            <a:ext cx="9997440" cy="1143000"/>
          </a:xfrm>
        </p:spPr>
        <p:txBody>
          <a:bodyPr>
            <a:normAutofit/>
          </a:bodyPr>
          <a:lstStyle/>
          <a:p>
            <a:r>
              <a:rPr lang="zh-TW" altLang="zh-TW" sz="6000" b="1" dirty="0" smtClean="0">
                <a:solidFill>
                  <a:srgbClr val="00B050"/>
                </a:solidFill>
                <a:effectLst/>
                <a:latin typeface="Microsoft JhengHei UI" pitchFamily="34" charset="-120"/>
                <a:ea typeface="Microsoft JhengHei UI" pitchFamily="34" charset="-120"/>
              </a:rPr>
              <a:t>蒙</a:t>
            </a:r>
            <a:r>
              <a:rPr lang="zh-TW" altLang="zh-TW" sz="6000" b="1" dirty="0">
                <a:solidFill>
                  <a:srgbClr val="00B050"/>
                </a:solidFill>
                <a:effectLst/>
                <a:latin typeface="Microsoft JhengHei UI" pitchFamily="34" charset="-120"/>
                <a:ea typeface="Microsoft JhengHei UI" pitchFamily="34" charset="-120"/>
              </a:rPr>
              <a:t>眼估物件</a:t>
            </a:r>
            <a:endParaRPr lang="zh-HK" altLang="en-US" sz="6000"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697574" y="1447800"/>
            <a:ext cx="9997440" cy="2883568"/>
          </a:xfrm>
        </p:spPr>
        <p:txBody>
          <a:bodyPr>
            <a:normAutofit/>
          </a:bodyPr>
          <a:lstStyle/>
          <a:p>
            <a:pPr marL="514350" indent="-514350">
              <a:buClrTx/>
              <a:buFont typeface="+mj-lt"/>
              <a:buAutoNum type="arabicPeriod"/>
            </a:pPr>
            <a:r>
              <a:rPr lang="zh-TW" altLang="en-US" dirty="0">
                <a:latin typeface="Microsoft JhengHei UI" pitchFamily="34" charset="-120"/>
                <a:ea typeface="Microsoft JhengHei UI" pitchFamily="34" charset="-120"/>
              </a:rPr>
              <a:t>同學輪流蒙上</a:t>
            </a:r>
            <a:r>
              <a:rPr lang="en-US" altLang="zh-TW" dirty="0">
                <a:latin typeface="Microsoft JhengHei UI" pitchFamily="34" charset="-120"/>
                <a:ea typeface="Microsoft JhengHei UI" pitchFamily="34" charset="-120"/>
              </a:rPr>
              <a:t>/</a:t>
            </a:r>
            <a:r>
              <a:rPr lang="zh-TW" altLang="en-US" dirty="0">
                <a:latin typeface="Microsoft JhengHei UI" pitchFamily="34" charset="-120"/>
                <a:ea typeface="Microsoft JhengHei UI" pitchFamily="34" charset="-120"/>
              </a:rPr>
              <a:t>閉上眼睛</a:t>
            </a:r>
            <a:r>
              <a:rPr lang="zh-TW" altLang="en-US" dirty="0" smtClean="0">
                <a:latin typeface="Microsoft JhengHei UI" pitchFamily="34" charset="-120"/>
                <a:ea typeface="Microsoft JhengHei UI" pitchFamily="34" charset="-120"/>
              </a:rPr>
              <a:t>，透過觸覺來感受要猜的物品</a:t>
            </a:r>
            <a:r>
              <a:rPr lang="zh-TW" altLang="en-US" dirty="0">
                <a:latin typeface="Microsoft JhengHei UI" pitchFamily="34" charset="-120"/>
                <a:ea typeface="Microsoft JhengHei UI" pitchFamily="34" charset="-120"/>
              </a:rPr>
              <a:t>是什麼</a:t>
            </a:r>
            <a:r>
              <a:rPr lang="zh-TW" altLang="en-US" dirty="0" smtClean="0">
                <a:latin typeface="Microsoft JhengHei UI" pitchFamily="34" charset="-120"/>
                <a:ea typeface="Microsoft JhengHei UI" pitchFamily="34" charset="-120"/>
              </a:rPr>
              <a:t>。</a:t>
            </a:r>
            <a:endParaRPr lang="en-US" altLang="zh-TW" dirty="0" smtClean="0">
              <a:latin typeface="Microsoft JhengHei UI" pitchFamily="34" charset="-120"/>
              <a:ea typeface="Microsoft JhengHei UI" pitchFamily="34" charset="-120"/>
            </a:endParaRPr>
          </a:p>
          <a:p>
            <a:pPr marL="514350" indent="-514350">
              <a:buClrTx/>
              <a:buFont typeface="+mj-lt"/>
              <a:buAutoNum type="arabicPeriod"/>
            </a:pPr>
            <a:endParaRPr lang="en-US" altLang="zh-TW" dirty="0" smtClean="0">
              <a:latin typeface="Microsoft JhengHei UI" pitchFamily="34" charset="-120"/>
              <a:ea typeface="Microsoft JhengHei UI" pitchFamily="34" charset="-120"/>
            </a:endParaRPr>
          </a:p>
          <a:p>
            <a:pPr marL="514350" indent="-514350">
              <a:buClrTx/>
              <a:buFont typeface="+mj-lt"/>
              <a:buAutoNum type="arabicPeriod"/>
            </a:pPr>
            <a:r>
              <a:rPr lang="zh-TW" altLang="en-US" dirty="0" smtClean="0">
                <a:latin typeface="Microsoft JhengHei UI" pitchFamily="34" charset="-120"/>
                <a:ea typeface="Microsoft JhengHei UI" pitchFamily="34" charset="-120"/>
              </a:rPr>
              <a:t>同學</a:t>
            </a:r>
            <a:r>
              <a:rPr lang="zh-TW" altLang="en-US" dirty="0">
                <a:latin typeface="Microsoft JhengHei UI" pitchFamily="34" charset="-120"/>
                <a:ea typeface="Microsoft JhengHei UI" pitchFamily="34" charset="-120"/>
              </a:rPr>
              <a:t>請留意活動當中的體驗和感受。</a:t>
            </a:r>
          </a:p>
        </p:txBody>
      </p:sp>
    </p:spTree>
    <p:extLst>
      <p:ext uri="{BB962C8B-B14F-4D97-AF65-F5344CB8AC3E}">
        <p14:creationId xmlns:p14="http://schemas.microsoft.com/office/powerpoint/2010/main" val="1709903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2" name="標題 1"/>
          <p:cNvSpPr>
            <a:spLocks noGrp="1"/>
          </p:cNvSpPr>
          <p:nvPr>
            <p:ph type="title"/>
          </p:nvPr>
        </p:nvSpPr>
        <p:spPr>
          <a:xfrm>
            <a:off x="588902" y="631898"/>
            <a:ext cx="10972800" cy="1143000"/>
          </a:xfrm>
        </p:spPr>
        <p:txBody>
          <a:bodyPr>
            <a:normAutofit/>
          </a:bodyPr>
          <a:lstStyle/>
          <a:p>
            <a:r>
              <a:rPr lang="zh-TW" altLang="en-US" sz="6000" b="1" dirty="0" smtClean="0">
                <a:solidFill>
                  <a:srgbClr val="0070C0"/>
                </a:solidFill>
                <a:latin typeface="Microsoft JhengHei UI" pitchFamily="34" charset="-120"/>
                <a:ea typeface="Microsoft JhengHei UI" pitchFamily="34" charset="-120"/>
              </a:rPr>
              <a:t>視障人士</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3027302" y="1965559"/>
            <a:ext cx="8402698" cy="4107784"/>
          </a:xfrm>
        </p:spPr>
        <p:txBody>
          <a:bodyPr>
            <a:noAutofit/>
          </a:bodyPr>
          <a:lstStyle/>
          <a:p>
            <a:pPr marL="514350" indent="-514350">
              <a:buClr>
                <a:schemeClr val="tx1"/>
              </a:buClr>
              <a:buFont typeface="+mj-lt"/>
              <a:buAutoNum type="arabicPeriod"/>
            </a:pPr>
            <a:r>
              <a:rPr lang="zh-TW" altLang="zh-TW" sz="2800" dirty="0">
                <a:latin typeface="Microsoft JhengHei UI" pitchFamily="34" charset="-120"/>
                <a:ea typeface="Microsoft JhengHei UI" pitchFamily="34" charset="-120"/>
              </a:rPr>
              <a:t>視障人士是指視力受損或完全喪失視力的人士</a:t>
            </a:r>
            <a:r>
              <a:rPr lang="zh-TW" altLang="zh-TW"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514350" indent="-514350">
              <a:buClr>
                <a:schemeClr val="tx1"/>
              </a:buClr>
              <a:buFont typeface="+mj-lt"/>
              <a:buAutoNum type="arabicPeriod"/>
            </a:pPr>
            <a:endParaRPr lang="en-US" altLang="zh-TW" sz="2800" dirty="0" smtClean="0">
              <a:latin typeface="Microsoft JhengHei UI" pitchFamily="34" charset="-120"/>
              <a:ea typeface="Microsoft JhengHei UI" pitchFamily="34" charset="-120"/>
            </a:endParaRPr>
          </a:p>
          <a:p>
            <a:pPr marL="514350" indent="-514350">
              <a:buClr>
                <a:schemeClr val="tx1"/>
              </a:buClr>
              <a:buFont typeface="+mj-lt"/>
              <a:buAutoNum type="arabicPeriod"/>
            </a:pPr>
            <a:endParaRPr lang="en-US" altLang="zh-TW" sz="2800" dirty="0" smtClean="0">
              <a:latin typeface="Microsoft JhengHei UI" pitchFamily="34" charset="-120"/>
              <a:ea typeface="Microsoft JhengHei UI" pitchFamily="34" charset="-120"/>
            </a:endParaRPr>
          </a:p>
          <a:p>
            <a:pPr marL="514350" indent="-514350">
              <a:buClr>
                <a:schemeClr val="tx1"/>
              </a:buClr>
              <a:buFont typeface="+mj-lt"/>
              <a:buAutoNum type="arabicPeriod"/>
            </a:pPr>
            <a:r>
              <a:rPr lang="zh-TW" altLang="zh-TW" sz="2800" dirty="0">
                <a:latin typeface="Microsoft JhengHei UI" pitchFamily="34" charset="-120"/>
                <a:ea typeface="Microsoft JhengHei UI" pitchFamily="34" charset="-120"/>
              </a:rPr>
              <a:t>部分視障人士需要使用白杖或導盲犬</a:t>
            </a:r>
            <a:r>
              <a:rPr lang="zh-TW" altLang="zh-TW" sz="2800" dirty="0" smtClean="0">
                <a:latin typeface="Microsoft JhengHei UI" pitchFamily="34" charset="-120"/>
                <a:ea typeface="Microsoft JhengHei UI" pitchFamily="34" charset="-120"/>
              </a:rPr>
              <a:t>輔助</a:t>
            </a:r>
            <a:r>
              <a:rPr lang="zh-TW" altLang="en-US" sz="2800" dirty="0">
                <a:latin typeface="Microsoft JhengHei UI" pitchFamily="34" charset="-120"/>
                <a:ea typeface="Microsoft JhengHei UI" pitchFamily="34" charset="-120"/>
              </a:rPr>
              <a:t>來</a:t>
            </a:r>
            <a:r>
              <a:rPr lang="zh-TW" altLang="zh-TW" sz="2800" dirty="0" smtClean="0">
                <a:latin typeface="Microsoft JhengHei UI" pitchFamily="34" charset="-120"/>
                <a:ea typeface="Microsoft JhengHei UI" pitchFamily="34" charset="-120"/>
              </a:rPr>
              <a:t>了解</a:t>
            </a:r>
            <a:r>
              <a:rPr lang="zh-TW" altLang="zh-TW" sz="2800" dirty="0">
                <a:latin typeface="Microsoft JhengHei UI" pitchFamily="34" charset="-120"/>
                <a:ea typeface="Microsoft JhengHei UI" pitchFamily="34" charset="-120"/>
              </a:rPr>
              <a:t>路面狀況，以免在外出時撞倒</a:t>
            </a:r>
            <a:r>
              <a:rPr lang="zh-TW" altLang="zh-TW" sz="2800" dirty="0" smtClean="0">
                <a:latin typeface="Microsoft JhengHei UI" pitchFamily="34" charset="-120"/>
                <a:ea typeface="Microsoft JhengHei UI" pitchFamily="34" charset="-120"/>
              </a:rPr>
              <a:t>物件或</a:t>
            </a:r>
            <a:r>
              <a:rPr lang="zh-TW" altLang="zh-TW" sz="2800" dirty="0">
                <a:latin typeface="Microsoft JhengHei UI" pitchFamily="34" charset="-120"/>
                <a:ea typeface="Microsoft JhengHei UI" pitchFamily="34" charset="-120"/>
              </a:rPr>
              <a:t>發生意外。社區如果沒有提供視障人士需要的無障礙設施，如引路徑或巴士上的報站系統，他們外出便會很容易迷失方向。</a:t>
            </a:r>
            <a:endParaRPr lang="en-US" altLang="zh-TW" sz="2800" dirty="0" smtClean="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02" y="1748991"/>
            <a:ext cx="2160000" cy="216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902" y="4040815"/>
            <a:ext cx="2160000" cy="2160000"/>
          </a:xfrm>
          <a:prstGeom prst="rect">
            <a:avLst/>
          </a:prstGeom>
        </p:spPr>
      </p:pic>
    </p:spTree>
    <p:extLst>
      <p:ext uri="{BB962C8B-B14F-4D97-AF65-F5344CB8AC3E}">
        <p14:creationId xmlns:p14="http://schemas.microsoft.com/office/powerpoint/2010/main" val="168144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p:txBody>
          <a:bodyPr>
            <a:normAutofit/>
          </a:bodyPr>
          <a:lstStyle/>
          <a:p>
            <a:r>
              <a:rPr lang="zh-TW" altLang="en-US" sz="6000" b="1" dirty="0" smtClean="0">
                <a:solidFill>
                  <a:srgbClr val="0070C0"/>
                </a:solidFill>
                <a:latin typeface="Microsoft JhengHei UI" pitchFamily="34" charset="-120"/>
                <a:ea typeface="Microsoft JhengHei UI" pitchFamily="34" charset="-120"/>
              </a:rPr>
              <a:t>視障人士</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3064046" y="1966830"/>
            <a:ext cx="8317828" cy="3856452"/>
          </a:xfrm>
        </p:spPr>
        <p:txBody>
          <a:bodyPr>
            <a:noAutofit/>
          </a:bodyPr>
          <a:lstStyle/>
          <a:p>
            <a:pPr marL="457200" indent="-457200">
              <a:buClrTx/>
              <a:buNone/>
            </a:pPr>
            <a:r>
              <a:rPr lang="en-US" altLang="zh-TW" sz="2800" dirty="0" smtClean="0">
                <a:latin typeface="Microsoft JhengHei UI" pitchFamily="34" charset="-120"/>
                <a:ea typeface="Microsoft JhengHei UI" pitchFamily="34" charset="-120"/>
              </a:rPr>
              <a:t>3.  </a:t>
            </a:r>
            <a:r>
              <a:rPr lang="zh-TW" altLang="zh-TW" sz="2800" dirty="0" smtClean="0">
                <a:latin typeface="Microsoft JhengHei UI" pitchFamily="34" charset="-120"/>
                <a:ea typeface="Microsoft JhengHei UI" pitchFamily="34" charset="-120"/>
              </a:rPr>
              <a:t>因為</a:t>
            </a:r>
            <a:r>
              <a:rPr lang="zh-TW" altLang="zh-TW" sz="2800" dirty="0">
                <a:latin typeface="Microsoft JhengHei UI" pitchFamily="34" charset="-120"/>
                <a:ea typeface="Microsoft JhengHei UI" pitchFamily="34" charset="-120"/>
              </a:rPr>
              <a:t>視力受到影響，他們在</a:t>
            </a:r>
            <a:r>
              <a:rPr lang="zh-TW" altLang="zh-TW" sz="2800" dirty="0" smtClean="0">
                <a:latin typeface="Microsoft JhengHei UI" pitchFamily="34" charset="-120"/>
                <a:ea typeface="Microsoft JhengHei UI" pitchFamily="34" charset="-120"/>
              </a:rPr>
              <a:t>日常生活也</a:t>
            </a:r>
            <a:r>
              <a:rPr lang="zh-TW" altLang="zh-TW" sz="2800" dirty="0">
                <a:latin typeface="Microsoft JhengHei UI" pitchFamily="34" charset="-120"/>
                <a:ea typeface="Microsoft JhengHei UI" pitchFamily="34" charset="-120"/>
              </a:rPr>
              <a:t>會面對不少的挑戰，如分辨衣物、閱讀或使用智能電話等，需要使用一些輔助工具協助</a:t>
            </a:r>
            <a:r>
              <a:rPr lang="zh-TW" altLang="zh-TW"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514350" indent="-514350">
              <a:buClrTx/>
              <a:buFont typeface="+mj-lt"/>
              <a:buAutoNum type="arabicPeriod"/>
            </a:pPr>
            <a:endParaRPr lang="en-US" altLang="zh-TW" sz="2800" dirty="0" smtClean="0">
              <a:latin typeface="Microsoft JhengHei UI" pitchFamily="34" charset="-120"/>
              <a:ea typeface="Microsoft JhengHei UI" pitchFamily="34" charset="-120"/>
            </a:endParaRPr>
          </a:p>
          <a:p>
            <a:pPr marL="514350" indent="-514350">
              <a:buClrTx/>
              <a:buFont typeface="+mj-lt"/>
              <a:buAutoNum type="arabicPeriod"/>
            </a:pPr>
            <a:endParaRPr lang="en-US" altLang="zh-TW" sz="2800" dirty="0" smtClean="0">
              <a:latin typeface="Microsoft JhengHei UI" pitchFamily="34" charset="-120"/>
              <a:ea typeface="Microsoft JhengHei UI" pitchFamily="34" charset="-120"/>
            </a:endParaRPr>
          </a:p>
          <a:p>
            <a:pPr marL="457200" indent="-457200">
              <a:buClrTx/>
              <a:buNone/>
            </a:pPr>
            <a:r>
              <a:rPr lang="en-US" altLang="zh-TW" sz="2800" dirty="0" smtClean="0">
                <a:latin typeface="Microsoft JhengHei UI" pitchFamily="34" charset="-120"/>
                <a:ea typeface="Microsoft JhengHei UI" pitchFamily="34" charset="-120"/>
              </a:rPr>
              <a:t>4.  </a:t>
            </a:r>
            <a:r>
              <a:rPr lang="zh-TW" altLang="zh-TW" sz="2800" dirty="0" smtClean="0">
                <a:latin typeface="Microsoft JhengHei UI" pitchFamily="34" charset="-120"/>
                <a:ea typeface="Microsoft JhengHei UI" pitchFamily="34" charset="-120"/>
              </a:rPr>
              <a:t>雖然</a:t>
            </a:r>
            <a:r>
              <a:rPr lang="zh-TW" altLang="zh-TW" sz="2800" dirty="0">
                <a:latin typeface="Microsoft JhengHei UI" pitchFamily="34" charset="-120"/>
                <a:ea typeface="Microsoft JhengHei UI" pitchFamily="34" charset="-120"/>
              </a:rPr>
              <a:t>視障人士生活中面對很多的困難和挑戰，但社會上亦有不少視障人士，跨越視力的障礙，取得傑出成就。</a:t>
            </a:r>
            <a:endParaRPr lang="en-US" altLang="zh-TW" sz="2800" dirty="0" smtClean="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56" y="1858314"/>
            <a:ext cx="2160000" cy="216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156" y="4126830"/>
            <a:ext cx="2160000" cy="2160000"/>
          </a:xfrm>
          <a:prstGeom prst="rect">
            <a:avLst/>
          </a:prstGeom>
        </p:spPr>
      </p:pic>
    </p:spTree>
    <p:extLst>
      <p:ext uri="{BB962C8B-B14F-4D97-AF65-F5344CB8AC3E}">
        <p14:creationId xmlns:p14="http://schemas.microsoft.com/office/powerpoint/2010/main" val="674671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6297" y="363193"/>
            <a:ext cx="10555704" cy="1143000"/>
          </a:xfrm>
        </p:spPr>
        <p:txBody>
          <a:bodyPr>
            <a:normAutofit/>
          </a:bodyPr>
          <a:lstStyle/>
          <a:p>
            <a:pPr algn="l"/>
            <a:r>
              <a:rPr lang="zh-TW" altLang="en-US" sz="6000" b="1" dirty="0" smtClean="0">
                <a:solidFill>
                  <a:srgbClr val="0070C0"/>
                </a:solidFill>
                <a:effectLst/>
                <a:latin typeface="Microsoft JhengHei UI" pitchFamily="34" charset="-120"/>
                <a:ea typeface="Microsoft JhengHei UI" pitchFamily="34" charset="-120"/>
              </a:rPr>
              <a:t>認識視障</a:t>
            </a:r>
            <a:r>
              <a:rPr lang="zh-TW" altLang="en-US" sz="6000" b="1" dirty="0">
                <a:solidFill>
                  <a:srgbClr val="0070C0"/>
                </a:solidFill>
                <a:effectLst/>
                <a:latin typeface="Microsoft JhengHei UI" pitchFamily="34" charset="-120"/>
                <a:ea typeface="Microsoft JhengHei UI" pitchFamily="34" charset="-120"/>
              </a:rPr>
              <a:t>人</a:t>
            </a:r>
            <a:r>
              <a:rPr lang="zh-TW" altLang="en-US" sz="6000" b="1" dirty="0" smtClean="0">
                <a:solidFill>
                  <a:srgbClr val="0070C0"/>
                </a:solidFill>
                <a:effectLst/>
                <a:latin typeface="Microsoft JhengHei UI" pitchFamily="34" charset="-120"/>
                <a:ea typeface="Microsoft JhengHei UI" pitchFamily="34" charset="-120"/>
              </a:rPr>
              <a:t>士</a:t>
            </a:r>
            <a:r>
              <a:rPr lang="en-US" altLang="zh-TW" sz="6000" b="1" dirty="0" smtClean="0">
                <a:solidFill>
                  <a:srgbClr val="0070C0"/>
                </a:solidFill>
                <a:effectLst/>
                <a:latin typeface="Microsoft JhengHei UI" pitchFamily="34" charset="-120"/>
                <a:ea typeface="Microsoft JhengHei UI" pitchFamily="34" charset="-120"/>
              </a:rPr>
              <a:t>@</a:t>
            </a:r>
            <a:r>
              <a:rPr lang="zh-TW" altLang="en-US" sz="6000" b="1" dirty="0">
                <a:solidFill>
                  <a:srgbClr val="0070C0"/>
                </a:solidFill>
                <a:effectLst/>
                <a:latin typeface="Microsoft JhengHei UI" pitchFamily="34" charset="-120"/>
                <a:ea typeface="Microsoft JhengHei UI" pitchFamily="34" charset="-120"/>
              </a:rPr>
              <a:t>面</a:t>
            </a:r>
            <a:r>
              <a:rPr lang="zh-TW" altLang="en-US" sz="6000" b="1" dirty="0" smtClean="0">
                <a:solidFill>
                  <a:srgbClr val="0070C0"/>
                </a:solidFill>
                <a:effectLst/>
                <a:latin typeface="Microsoft JhengHei UI" pitchFamily="34" charset="-120"/>
                <a:ea typeface="Microsoft JhengHei UI" pitchFamily="34" charset="-120"/>
              </a:rPr>
              <a:t>包</a:t>
            </a:r>
            <a:r>
              <a:rPr lang="en-US" altLang="zh-TW" sz="6000" b="1" dirty="0">
                <a:solidFill>
                  <a:srgbClr val="00B050"/>
                </a:solidFill>
                <a:effectLst/>
                <a:latin typeface="Microsoft JhengHei UI" pitchFamily="34" charset="-120"/>
                <a:ea typeface="Microsoft JhengHei UI" pitchFamily="34" charset="-120"/>
              </a:rPr>
              <a:t> </a:t>
            </a:r>
            <a:endParaRPr lang="zh-HK" altLang="en-US" sz="6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833266" y="5735844"/>
            <a:ext cx="10358734" cy="640893"/>
          </a:xfrm>
        </p:spPr>
        <p:txBody>
          <a:bodyPr>
            <a:normAutofit/>
          </a:bodyPr>
          <a:lstStyle/>
          <a:p>
            <a:pPr marL="0" indent="0">
              <a:buNone/>
            </a:pPr>
            <a:r>
              <a:rPr lang="en-US" altLang="zh-TW" b="1" dirty="0">
                <a:latin typeface="Microsoft JhengHei UI" pitchFamily="34" charset="-120"/>
                <a:ea typeface="Microsoft JhengHei UI" pitchFamily="34" charset="-120"/>
              </a:rPr>
              <a:t>https://youtu.be/VDg4L3DnXng?feature=shared</a:t>
            </a:r>
            <a:endParaRPr lang="zh-TW" altLang="zh-TW" b="1"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8476" y="1376451"/>
            <a:ext cx="7742092" cy="4359393"/>
          </a:xfrm>
          <a:prstGeom prst="rect">
            <a:avLst/>
          </a:prstGeom>
        </p:spPr>
      </p:pic>
    </p:spTree>
    <p:extLst>
      <p:ext uri="{BB962C8B-B14F-4D97-AF65-F5344CB8AC3E}">
        <p14:creationId xmlns:p14="http://schemas.microsoft.com/office/powerpoint/2010/main" val="4189758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p:txBody>
          <a:bodyPr>
            <a:normAutofit/>
          </a:bodyPr>
          <a:lstStyle/>
          <a:p>
            <a:pPr fontAlgn="base"/>
            <a:r>
              <a:rPr lang="zh-TW" altLang="en-US" sz="5400" b="1" dirty="0">
                <a:solidFill>
                  <a:srgbClr val="00B050"/>
                </a:solidFill>
                <a:latin typeface="Microsoft JhengHei UI" pitchFamily="34" charset="-120"/>
                <a:ea typeface="Microsoft JhengHei UI" pitchFamily="34" charset="-120"/>
              </a:rPr>
              <a:t>海倫 ∙ 凱</a:t>
            </a:r>
            <a:r>
              <a:rPr lang="zh-TW" altLang="en-US" sz="5400" b="1" dirty="0" smtClean="0">
                <a:solidFill>
                  <a:srgbClr val="00B050"/>
                </a:solidFill>
                <a:latin typeface="Microsoft JhengHei UI" pitchFamily="34" charset="-120"/>
                <a:ea typeface="Microsoft JhengHei UI" pitchFamily="34" charset="-120"/>
              </a:rPr>
              <a:t>勒 </a:t>
            </a:r>
            <a:r>
              <a:rPr lang="en-US" altLang="zh-TW" sz="5400" b="1" dirty="0" smtClean="0">
                <a:solidFill>
                  <a:srgbClr val="00B050"/>
                </a:solidFill>
                <a:latin typeface="Microsoft JhengHei UI" pitchFamily="34" charset="-120"/>
                <a:ea typeface="Microsoft JhengHei UI" pitchFamily="34" charset="-120"/>
              </a:rPr>
              <a:t>(1880—1968)</a:t>
            </a:r>
            <a:endParaRPr lang="zh-TW" altLang="en-US" sz="54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633664" y="2033343"/>
            <a:ext cx="7499683" cy="3364569"/>
          </a:xfrm>
        </p:spPr>
        <p:txBody>
          <a:bodyPr>
            <a:noAutofit/>
          </a:bodyPr>
          <a:lstStyle/>
          <a:p>
            <a:pPr marL="0" indent="0">
              <a:buNone/>
            </a:pPr>
            <a:r>
              <a:rPr lang="en-US" altLang="zh-TW" sz="2800" dirty="0">
                <a:latin typeface="Microsoft JhengHei UI" pitchFamily="34" charset="-120"/>
                <a:ea typeface="Microsoft JhengHei UI" pitchFamily="34" charset="-120"/>
              </a:rPr>
              <a:t>1924</a:t>
            </a:r>
            <a:r>
              <a:rPr lang="zh-TW" altLang="en-US" sz="2800" dirty="0">
                <a:latin typeface="Microsoft JhengHei UI" pitchFamily="34" charset="-120"/>
                <a:ea typeface="Microsoft JhengHei UI" pitchFamily="34" charset="-120"/>
              </a:rPr>
              <a:t>年，海倫 </a:t>
            </a:r>
            <a:r>
              <a:rPr lang="en-US" altLang="zh-TW" sz="2800" dirty="0">
                <a:latin typeface="Microsoft JhengHei UI" pitchFamily="34" charset="-120"/>
                <a:ea typeface="Microsoft JhengHei UI" pitchFamily="34" charset="-120"/>
              </a:rPr>
              <a:t>• </a:t>
            </a:r>
            <a:r>
              <a:rPr lang="zh-TW" altLang="en-US" sz="2800" dirty="0">
                <a:latin typeface="Microsoft JhengHei UI" pitchFamily="34" charset="-120"/>
                <a:ea typeface="Microsoft JhengHei UI" pitchFamily="34" charset="-120"/>
              </a:rPr>
              <a:t>凱勒成立了海倫 </a:t>
            </a:r>
            <a:r>
              <a:rPr lang="en-US" altLang="zh-TW" sz="2800" dirty="0">
                <a:latin typeface="Microsoft JhengHei UI" pitchFamily="34" charset="-120"/>
                <a:ea typeface="Microsoft JhengHei UI" pitchFamily="34" charset="-120"/>
              </a:rPr>
              <a:t>• </a:t>
            </a:r>
            <a:r>
              <a:rPr lang="zh-TW" altLang="en-US" sz="2800" dirty="0">
                <a:latin typeface="Microsoft JhengHei UI" pitchFamily="34" charset="-120"/>
                <a:ea typeface="Microsoft JhengHei UI" pitchFamily="34" charset="-120"/>
              </a:rPr>
              <a:t>凱勒基金會，並於</a:t>
            </a:r>
            <a:r>
              <a:rPr lang="en-US" altLang="zh-TW" sz="2800" dirty="0">
                <a:latin typeface="Microsoft JhengHei UI" pitchFamily="34" charset="-120"/>
                <a:ea typeface="Microsoft JhengHei UI" pitchFamily="34" charset="-120"/>
              </a:rPr>
              <a:t>1946</a:t>
            </a:r>
            <a:r>
              <a:rPr lang="zh-TW" altLang="en-US" sz="2800" dirty="0">
                <a:latin typeface="Microsoft JhengHei UI" pitchFamily="34" charset="-120"/>
                <a:ea typeface="Microsoft JhengHei UI" pitchFamily="34" charset="-120"/>
              </a:rPr>
              <a:t>年擔任美國全球盲人基金會的國際關係顧問，開始週遊世界，訪問了</a:t>
            </a:r>
            <a:r>
              <a:rPr lang="en-US" altLang="zh-TW" sz="2800" dirty="0">
                <a:latin typeface="Microsoft JhengHei UI" pitchFamily="34" charset="-120"/>
                <a:ea typeface="Microsoft JhengHei UI" pitchFamily="34" charset="-120"/>
              </a:rPr>
              <a:t>35</a:t>
            </a:r>
            <a:r>
              <a:rPr lang="zh-TW" altLang="en-US" sz="2800" dirty="0">
                <a:latin typeface="Microsoft JhengHei UI" pitchFamily="34" charset="-120"/>
                <a:ea typeface="Microsoft JhengHei UI" pitchFamily="34" charset="-120"/>
              </a:rPr>
              <a:t>個國家，爭取在世界各地興建盲人學校，並常去醫院探望病人，與他們分享她的經歷。她同時亦為不同弱勢社群爭取權益。</a:t>
            </a:r>
            <a:r>
              <a:rPr lang="zh-TW" altLang="en-US" sz="2800" dirty="0">
                <a:solidFill>
                  <a:srgbClr val="0070C0"/>
                </a:solidFill>
                <a:latin typeface="Microsoft JhengHei UI" pitchFamily="34" charset="-120"/>
                <a:ea typeface="Microsoft JhengHei UI" pitchFamily="34" charset="-120"/>
              </a:rPr>
              <a:t>她堅強的意志和卓越的貢獻成為世人的學習榜樣。</a:t>
            </a:r>
            <a:endParaRPr lang="zh-TW" altLang="zh-TW" sz="2800" dirty="0">
              <a:solidFill>
                <a:srgbClr val="0070C0"/>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664" y="1876729"/>
            <a:ext cx="2573285" cy="3240000"/>
          </a:xfrm>
          <a:prstGeom prst="rect">
            <a:avLst/>
          </a:prstGeom>
        </p:spPr>
      </p:pic>
    </p:spTree>
    <p:extLst>
      <p:ext uri="{BB962C8B-B14F-4D97-AF65-F5344CB8AC3E}">
        <p14:creationId xmlns:p14="http://schemas.microsoft.com/office/powerpoint/2010/main" val="182654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2" name="標題 1"/>
          <p:cNvSpPr>
            <a:spLocks noGrp="1"/>
          </p:cNvSpPr>
          <p:nvPr>
            <p:ph type="title"/>
          </p:nvPr>
        </p:nvSpPr>
        <p:spPr/>
        <p:txBody>
          <a:bodyPr>
            <a:normAutofit/>
          </a:bodyPr>
          <a:lstStyle/>
          <a:p>
            <a:pPr fontAlgn="base"/>
            <a:r>
              <a:rPr lang="zh-TW" altLang="en-US" sz="5400" b="1" dirty="0">
                <a:solidFill>
                  <a:srgbClr val="00B050"/>
                </a:solidFill>
                <a:latin typeface="Microsoft JhengHei UI" pitchFamily="34" charset="-120"/>
                <a:ea typeface="Microsoft JhengHei UI" pitchFamily="34" charset="-120"/>
              </a:rPr>
              <a:t>海倫 ∙ 凱</a:t>
            </a:r>
            <a:r>
              <a:rPr lang="zh-TW" altLang="en-US" sz="5400" b="1" dirty="0" smtClean="0">
                <a:solidFill>
                  <a:srgbClr val="00B050"/>
                </a:solidFill>
                <a:latin typeface="Microsoft JhengHei UI" pitchFamily="34" charset="-120"/>
                <a:ea typeface="Microsoft JhengHei UI" pitchFamily="34" charset="-120"/>
              </a:rPr>
              <a:t>勒 </a:t>
            </a:r>
            <a:r>
              <a:rPr lang="en-US" altLang="zh-TW" sz="5400" b="1" dirty="0" smtClean="0">
                <a:solidFill>
                  <a:srgbClr val="00B050"/>
                </a:solidFill>
                <a:latin typeface="Microsoft JhengHei UI" pitchFamily="34" charset="-120"/>
                <a:ea typeface="Microsoft JhengHei UI" pitchFamily="34" charset="-120"/>
              </a:rPr>
              <a:t>(1880—1968)</a:t>
            </a:r>
            <a:endParaRPr lang="zh-TW" altLang="en-US" sz="54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p:txBody>
          <a:bodyPr>
            <a:normAutofit/>
          </a:bodyPr>
          <a:lstStyle/>
          <a:p>
            <a:pPr marL="0" indent="0">
              <a:buNone/>
            </a:pPr>
            <a:r>
              <a:rPr lang="zh-TW" altLang="en-US" sz="2800" dirty="0">
                <a:latin typeface="Microsoft JhengHei UI" pitchFamily="34" charset="-120"/>
                <a:ea typeface="Microsoft JhengHei UI" pitchFamily="34" charset="-120"/>
              </a:rPr>
              <a:t>海倫 </a:t>
            </a:r>
            <a:r>
              <a:rPr lang="en-US" altLang="zh-TW" sz="2800" dirty="0">
                <a:latin typeface="Microsoft JhengHei UI" pitchFamily="34" charset="-120"/>
                <a:ea typeface="Microsoft JhengHei UI" pitchFamily="34" charset="-120"/>
              </a:rPr>
              <a:t>• </a:t>
            </a:r>
            <a:r>
              <a:rPr lang="zh-TW" altLang="en-US" sz="2800" dirty="0">
                <a:latin typeface="Microsoft JhengHei UI" pitchFamily="34" charset="-120"/>
                <a:ea typeface="Microsoft JhengHei UI" pitchFamily="34" charset="-120"/>
              </a:rPr>
              <a:t>凱勒在</a:t>
            </a:r>
            <a:r>
              <a:rPr lang="en-US" altLang="zh-TW" sz="2800" dirty="0">
                <a:latin typeface="Microsoft JhengHei UI" pitchFamily="34" charset="-120"/>
                <a:ea typeface="Microsoft JhengHei UI" pitchFamily="34" charset="-120"/>
              </a:rPr>
              <a:t>19</a:t>
            </a:r>
            <a:r>
              <a:rPr lang="zh-TW" altLang="en-US" sz="2800" dirty="0">
                <a:latin typeface="Microsoft JhengHei UI" pitchFamily="34" charset="-120"/>
                <a:ea typeface="Microsoft JhengHei UI" pitchFamily="34" charset="-120"/>
              </a:rPr>
              <a:t>個月大的一次疾病中失去了視力和聽力。好學不倦的她在</a:t>
            </a:r>
            <a:r>
              <a:rPr lang="en-US" altLang="zh-TW" sz="2800" dirty="0">
                <a:latin typeface="Microsoft JhengHei UI" pitchFamily="34" charset="-120"/>
                <a:ea typeface="Microsoft JhengHei UI" pitchFamily="34" charset="-120"/>
              </a:rPr>
              <a:t>7</a:t>
            </a:r>
            <a:r>
              <a:rPr lang="zh-TW" altLang="en-US" sz="2800" dirty="0">
                <a:latin typeface="Microsoft JhengHei UI" pitchFamily="34" charset="-120"/>
                <a:ea typeface="Microsoft JhengHei UI" pitchFamily="34" charset="-120"/>
              </a:rPr>
              <a:t>歲時，得到啟蒙老師在她的手掌上寫字，令她學會了認字。不到一年的時間，她便學會了手語、閱讀和寫盲文字</a:t>
            </a:r>
            <a:r>
              <a:rPr lang="zh-TW" altLang="en-US"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0" indent="0">
              <a:buNone/>
            </a:pPr>
            <a:r>
              <a:rPr lang="en-US" altLang="zh-TW" sz="2800" dirty="0" smtClean="0">
                <a:latin typeface="Microsoft JhengHei UI" pitchFamily="34" charset="-120"/>
                <a:ea typeface="Microsoft JhengHei UI" pitchFamily="34" charset="-120"/>
              </a:rPr>
              <a:t>10</a:t>
            </a:r>
            <a:r>
              <a:rPr lang="zh-TW" altLang="en-US" sz="2800" dirty="0">
                <a:latin typeface="Microsoft JhengHei UI" pitchFamily="34" charset="-120"/>
                <a:ea typeface="Microsoft JhengHei UI" pitchFamily="34" charset="-120"/>
              </a:rPr>
              <a:t>歲時，海倫 </a:t>
            </a:r>
            <a:r>
              <a:rPr lang="en-US" altLang="zh-TW" sz="2800" dirty="0">
                <a:latin typeface="Microsoft JhengHei UI" pitchFamily="34" charset="-120"/>
                <a:ea typeface="Microsoft JhengHei UI" pitchFamily="34" charset="-120"/>
              </a:rPr>
              <a:t>• </a:t>
            </a:r>
            <a:r>
              <a:rPr lang="zh-TW" altLang="en-US" sz="2800" dirty="0">
                <a:latin typeface="Microsoft JhengHei UI" pitchFamily="34" charset="-120"/>
                <a:ea typeface="Microsoft JhengHei UI" pitchFamily="34" charset="-120"/>
              </a:rPr>
              <a:t>凱勒用手感覺老師的舌頭和嘴唇，努力模仿老師的口形，終於在刻苦的練習中學會了說話。自此海倫 </a:t>
            </a:r>
            <a:r>
              <a:rPr lang="en-US" altLang="zh-TW" sz="2800" dirty="0">
                <a:latin typeface="Microsoft JhengHei UI" pitchFamily="34" charset="-120"/>
                <a:ea typeface="Microsoft JhengHei UI" pitchFamily="34" charset="-120"/>
              </a:rPr>
              <a:t>• </a:t>
            </a:r>
            <a:r>
              <a:rPr lang="zh-TW" altLang="en-US" sz="2800" dirty="0">
                <a:latin typeface="Microsoft JhengHei UI" pitchFamily="34" charset="-120"/>
                <a:ea typeface="Microsoft JhengHei UI" pitchFamily="34" charset="-120"/>
              </a:rPr>
              <a:t>凱勒更積極學習，她學會了</a:t>
            </a:r>
            <a:r>
              <a:rPr lang="en-US" altLang="zh-TW" sz="2800" dirty="0">
                <a:latin typeface="Microsoft JhengHei UI" pitchFamily="34" charset="-120"/>
                <a:ea typeface="Microsoft JhengHei UI" pitchFamily="34" charset="-120"/>
              </a:rPr>
              <a:t>5</a:t>
            </a:r>
            <a:r>
              <a:rPr lang="zh-TW" altLang="en-US" sz="2800" dirty="0">
                <a:latin typeface="Microsoft JhengHei UI" pitchFamily="34" charset="-120"/>
                <a:ea typeface="Microsoft JhengHei UI" pitchFamily="34" charset="-120"/>
              </a:rPr>
              <a:t>種語言，並於</a:t>
            </a:r>
            <a:r>
              <a:rPr lang="en-US" altLang="zh-TW" sz="2800" dirty="0">
                <a:latin typeface="Microsoft JhengHei UI" pitchFamily="34" charset="-120"/>
                <a:ea typeface="Microsoft JhengHei UI" pitchFamily="34" charset="-120"/>
              </a:rPr>
              <a:t>1904</a:t>
            </a:r>
            <a:r>
              <a:rPr lang="zh-TW" altLang="en-US" sz="2800" dirty="0">
                <a:latin typeface="Microsoft JhengHei UI" pitchFamily="34" charset="-120"/>
                <a:ea typeface="Microsoft JhengHei UI" pitchFamily="34" charset="-120"/>
              </a:rPr>
              <a:t>年以優異成績取得哈佛大學的文學學士學位，成為首位畢業於高等院校的聾盲人。</a:t>
            </a:r>
            <a:endParaRPr lang="zh-TW" altLang="zh-TW" sz="28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64214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799" cy="7588808"/>
          </a:xfrm>
          <a:prstGeom prst="rect">
            <a:avLst/>
          </a:prstGeom>
        </p:spPr>
      </p:pic>
      <p:sp>
        <p:nvSpPr>
          <p:cNvPr id="3" name="內容版面配置區 2"/>
          <p:cNvSpPr>
            <a:spLocks noGrp="1"/>
          </p:cNvSpPr>
          <p:nvPr>
            <p:ph idx="1"/>
          </p:nvPr>
        </p:nvSpPr>
        <p:spPr>
          <a:xfrm>
            <a:off x="0" y="2146077"/>
            <a:ext cx="12191999" cy="3450696"/>
          </a:xfrm>
        </p:spPr>
        <p:txBody>
          <a:bodyPr>
            <a:noAutofit/>
          </a:bodyPr>
          <a:lstStyle/>
          <a:p>
            <a:pPr marL="1443038" lvl="0" indent="-552450">
              <a:spcBef>
                <a:spcPts val="600"/>
              </a:spcBef>
              <a:buNone/>
            </a:pPr>
            <a:r>
              <a:rPr lang="zh-TW" altLang="en-US" sz="3200" b="1" dirty="0" smtClean="0">
                <a:solidFill>
                  <a:srgbClr val="0070C0"/>
                </a:solidFill>
                <a:latin typeface="Microsoft JhengHei UI" pitchFamily="34" charset="-120"/>
                <a:ea typeface="Microsoft JhengHei UI" pitchFamily="34" charset="-120"/>
              </a:rPr>
              <a:t>在本課堂中，我們學習到：</a:t>
            </a:r>
            <a:endParaRPr lang="en-US" altLang="zh-TW" sz="3200" b="1" dirty="0" smtClean="0">
              <a:solidFill>
                <a:srgbClr val="0070C0"/>
              </a:solidFill>
              <a:latin typeface="Microsoft JhengHei UI" pitchFamily="34" charset="-120"/>
              <a:ea typeface="Microsoft JhengHei UI" pitchFamily="34" charset="-120"/>
            </a:endParaRPr>
          </a:p>
          <a:p>
            <a:pPr marL="1443038" lvl="1" indent="-552450">
              <a:spcBef>
                <a:spcPts val="600"/>
              </a:spcBef>
              <a:buFont typeface="Wingdings" pitchFamily="2" charset="2"/>
              <a:buChar char="Ø"/>
            </a:pPr>
            <a:r>
              <a:rPr lang="zh-TW" altLang="en-US" sz="3200" b="1" dirty="0" smtClean="0">
                <a:solidFill>
                  <a:srgbClr val="0070C0"/>
                </a:solidFill>
                <a:latin typeface="Microsoft JhengHei UI" pitchFamily="34" charset="-120"/>
                <a:ea typeface="Microsoft JhengHei UI" pitchFamily="34" charset="-120"/>
              </a:rPr>
              <a:t>視障人士的需要。</a:t>
            </a:r>
            <a:endParaRPr lang="en-US" altLang="zh-TW" sz="3200" b="1" dirty="0" smtClean="0">
              <a:solidFill>
                <a:srgbClr val="0070C0"/>
              </a:solidFill>
              <a:latin typeface="Microsoft JhengHei UI" pitchFamily="34" charset="-120"/>
              <a:ea typeface="Microsoft JhengHei UI" pitchFamily="34" charset="-120"/>
            </a:endParaRPr>
          </a:p>
          <a:p>
            <a:pPr marL="1443038" lvl="1" indent="-552450">
              <a:spcBef>
                <a:spcPts val="600"/>
              </a:spcBef>
              <a:buFont typeface="Wingdings" pitchFamily="2" charset="2"/>
              <a:buChar char="Ø"/>
            </a:pPr>
            <a:r>
              <a:rPr lang="zh-TW" altLang="en-US" sz="3200" b="1" dirty="0" smtClean="0">
                <a:solidFill>
                  <a:srgbClr val="0070C0"/>
                </a:solidFill>
                <a:latin typeface="Microsoft JhengHei UI" pitchFamily="34" charset="-120"/>
                <a:ea typeface="Microsoft JhengHei UI" pitchFamily="34" charset="-120"/>
              </a:rPr>
              <a:t>聽障人</a:t>
            </a:r>
            <a:r>
              <a:rPr lang="zh-TW" altLang="en-US" sz="3200" b="1" dirty="0">
                <a:solidFill>
                  <a:srgbClr val="0070C0"/>
                </a:solidFill>
                <a:latin typeface="Microsoft JhengHei UI" pitchFamily="34" charset="-120"/>
                <a:ea typeface="Microsoft JhengHei UI" pitchFamily="34" charset="-120"/>
              </a:rPr>
              <a:t>士的</a:t>
            </a:r>
            <a:r>
              <a:rPr lang="zh-TW" altLang="en-US" sz="3200" b="1" dirty="0" smtClean="0">
                <a:solidFill>
                  <a:srgbClr val="0070C0"/>
                </a:solidFill>
                <a:latin typeface="Microsoft JhengHei UI" pitchFamily="34" charset="-120"/>
                <a:ea typeface="Microsoft JhengHei UI" pitchFamily="34" charset="-120"/>
              </a:rPr>
              <a:t>需要。</a:t>
            </a:r>
            <a:endParaRPr lang="en-US" altLang="zh-TW" sz="3200" b="1" dirty="0" smtClean="0">
              <a:solidFill>
                <a:srgbClr val="0070C0"/>
              </a:solidFill>
              <a:latin typeface="Microsoft JhengHei UI" pitchFamily="34" charset="-120"/>
              <a:ea typeface="Microsoft JhengHei UI" pitchFamily="34" charset="-120"/>
            </a:endParaRPr>
          </a:p>
          <a:p>
            <a:pPr marL="1443038" lvl="1" indent="-552450">
              <a:spcBef>
                <a:spcPts val="600"/>
              </a:spcBef>
              <a:buFont typeface="Wingdings" pitchFamily="2" charset="2"/>
              <a:buChar char="Ø"/>
            </a:pPr>
            <a:r>
              <a:rPr lang="zh-TW" altLang="en-US" sz="3200" b="1" dirty="0" smtClean="0">
                <a:solidFill>
                  <a:srgbClr val="0070C0"/>
                </a:solidFill>
                <a:latin typeface="Microsoft JhengHei UI" pitchFamily="34" charset="-120"/>
                <a:ea typeface="Microsoft JhengHei UI" pitchFamily="34" charset="-120"/>
              </a:rPr>
              <a:t>以</a:t>
            </a:r>
            <a:r>
              <a:rPr lang="zh-TW" altLang="zh-TW" sz="3200" b="1" dirty="0" smtClean="0">
                <a:solidFill>
                  <a:srgbClr val="0070C0"/>
                </a:solidFill>
                <a:latin typeface="Microsoft JhengHei UI" pitchFamily="34" charset="-120"/>
                <a:ea typeface="Microsoft JhengHei UI" pitchFamily="34" charset="-120"/>
              </a:rPr>
              <a:t>包容</a:t>
            </a:r>
            <a:r>
              <a:rPr lang="zh-TW" altLang="zh-TW" sz="3200" b="1" dirty="0">
                <a:solidFill>
                  <a:srgbClr val="0070C0"/>
                </a:solidFill>
                <a:latin typeface="Microsoft JhengHei UI" pitchFamily="34" charset="-120"/>
                <a:ea typeface="Microsoft JhengHei UI" pitchFamily="34" charset="-120"/>
              </a:rPr>
              <a:t>和平等的態度和殘疾人士</a:t>
            </a:r>
            <a:r>
              <a:rPr lang="zh-TW" altLang="zh-TW" sz="3200" b="1" dirty="0" smtClean="0">
                <a:solidFill>
                  <a:srgbClr val="0070C0"/>
                </a:solidFill>
                <a:latin typeface="Microsoft JhengHei UI" pitchFamily="34" charset="-120"/>
                <a:ea typeface="Microsoft JhengHei UI" pitchFamily="34" charset="-120"/>
              </a:rPr>
              <a:t>相處</a:t>
            </a:r>
            <a:r>
              <a:rPr lang="zh-TW" altLang="en-US" sz="3200" b="1" dirty="0" smtClean="0">
                <a:solidFill>
                  <a:srgbClr val="0070C0"/>
                </a:solidFill>
                <a:latin typeface="Microsoft JhengHei UI" pitchFamily="34" charset="-120"/>
                <a:ea typeface="Microsoft JhengHei UI" pitchFamily="34" charset="-120"/>
              </a:rPr>
              <a:t>。</a:t>
            </a:r>
            <a:endParaRPr lang="en-US" altLang="zh-TW" sz="3200" b="1" dirty="0" smtClean="0">
              <a:solidFill>
                <a:srgbClr val="0070C0"/>
              </a:solidFill>
              <a:latin typeface="Microsoft JhengHei UI" pitchFamily="34" charset="-120"/>
              <a:ea typeface="Microsoft JhengHei UI" pitchFamily="34" charset="-120"/>
            </a:endParaRPr>
          </a:p>
          <a:p>
            <a:pPr marL="1443038" lvl="1" indent="-552450">
              <a:spcBef>
                <a:spcPts val="600"/>
              </a:spcBef>
              <a:buFont typeface="Wingdings" pitchFamily="2" charset="2"/>
              <a:buChar char="Ø"/>
            </a:pPr>
            <a:r>
              <a:rPr lang="zh-TW" altLang="en-US" sz="3200" b="1" dirty="0" smtClean="0">
                <a:solidFill>
                  <a:srgbClr val="0070C0"/>
                </a:solidFill>
                <a:latin typeface="Microsoft JhengHei UI" pitchFamily="34" charset="-120"/>
                <a:ea typeface="Microsoft JhengHei UI" pitchFamily="34" charset="-120"/>
              </a:rPr>
              <a:t>在有需要時為</a:t>
            </a:r>
            <a:r>
              <a:rPr lang="zh-TW" altLang="zh-TW" sz="3200" b="1" dirty="0">
                <a:solidFill>
                  <a:srgbClr val="0070C0"/>
                </a:solidFill>
                <a:latin typeface="Microsoft JhengHei UI" pitchFamily="34" charset="-120"/>
                <a:ea typeface="Microsoft JhengHei UI" pitchFamily="34" charset="-120"/>
              </a:rPr>
              <a:t>殘疾</a:t>
            </a:r>
            <a:r>
              <a:rPr lang="zh-TW" altLang="zh-TW" sz="3200" b="1" dirty="0" smtClean="0">
                <a:solidFill>
                  <a:srgbClr val="0070C0"/>
                </a:solidFill>
                <a:latin typeface="Microsoft JhengHei UI" pitchFamily="34" charset="-120"/>
                <a:ea typeface="Microsoft JhengHei UI" pitchFamily="34" charset="-120"/>
              </a:rPr>
              <a:t>人士</a:t>
            </a:r>
            <a:r>
              <a:rPr lang="zh-TW" altLang="en-US" sz="3200" b="1" dirty="0" smtClean="0">
                <a:solidFill>
                  <a:srgbClr val="0070C0"/>
                </a:solidFill>
                <a:latin typeface="Microsoft JhengHei UI" pitchFamily="34" charset="-120"/>
                <a:ea typeface="Microsoft JhengHei UI" pitchFamily="34" charset="-120"/>
              </a:rPr>
              <a:t>提供協助。</a:t>
            </a:r>
            <a:endParaRPr lang="en-US" altLang="zh-TW" sz="3200" b="1" dirty="0" smtClean="0">
              <a:solidFill>
                <a:srgbClr val="0070C0"/>
              </a:solidFill>
              <a:latin typeface="Microsoft JhengHei UI" pitchFamily="34" charset="-120"/>
              <a:ea typeface="Microsoft JhengHei UI" pitchFamily="34" charset="-120"/>
            </a:endParaRPr>
          </a:p>
        </p:txBody>
      </p:sp>
      <p:sp>
        <p:nvSpPr>
          <p:cNvPr id="2" name="標題 1"/>
          <p:cNvSpPr>
            <a:spLocks noGrp="1"/>
          </p:cNvSpPr>
          <p:nvPr>
            <p:ph type="title"/>
          </p:nvPr>
        </p:nvSpPr>
        <p:spPr>
          <a:xfrm>
            <a:off x="-1" y="338328"/>
            <a:ext cx="12191999" cy="1252728"/>
          </a:xfrm>
        </p:spPr>
        <p:txBody>
          <a:bodyPr>
            <a:noAutofit/>
          </a:bodyPr>
          <a:lstStyle/>
          <a:p>
            <a:r>
              <a:rPr lang="zh-TW" altLang="en-US" sz="6000" b="1" dirty="0" smtClean="0">
                <a:solidFill>
                  <a:schemeClr val="tx1"/>
                </a:solidFill>
                <a:latin typeface="Microsoft JhengHei UI" pitchFamily="34" charset="-120"/>
                <a:ea typeface="Microsoft JhengHei UI" pitchFamily="34" charset="-120"/>
              </a:rPr>
              <a:t>總結</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582474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9"/>
            <a:ext cx="13492800" cy="7588809"/>
          </a:xfrm>
          <a:prstGeom prst="rect">
            <a:avLst/>
          </a:prstGeom>
        </p:spPr>
      </p:pic>
      <p:sp>
        <p:nvSpPr>
          <p:cNvPr id="2" name="標題 1"/>
          <p:cNvSpPr>
            <a:spLocks noGrp="1"/>
          </p:cNvSpPr>
          <p:nvPr>
            <p:ph type="title"/>
          </p:nvPr>
        </p:nvSpPr>
        <p:spPr>
          <a:xfrm>
            <a:off x="0" y="817585"/>
            <a:ext cx="12191999" cy="1202485"/>
          </a:xfrm>
        </p:spPr>
        <p:txBody>
          <a:bodyPr>
            <a:noAutofit/>
          </a:bodyPr>
          <a:lstStyle/>
          <a:p>
            <a:r>
              <a:rPr lang="zh-TW" altLang="en-US" sz="6600" b="1" dirty="0" smtClean="0">
                <a:solidFill>
                  <a:srgbClr val="00B050"/>
                </a:solidFill>
                <a:latin typeface="Microsoft JhengHei UI" pitchFamily="34" charset="-120"/>
                <a:ea typeface="Microsoft JhengHei UI" pitchFamily="34" charset="-120"/>
              </a:rPr>
              <a:t>上節回顧</a:t>
            </a:r>
            <a:endParaRPr lang="zh-HK" altLang="en-US" sz="66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0" y="1954469"/>
            <a:ext cx="12192000" cy="3411621"/>
          </a:xfrm>
        </p:spPr>
        <p:txBody>
          <a:bodyPr>
            <a:noAutofit/>
          </a:bodyPr>
          <a:lstStyle/>
          <a:p>
            <a:pPr marL="2141538" lvl="0" indent="-528638">
              <a:spcBef>
                <a:spcPts val="400"/>
              </a:spcBef>
              <a:buNone/>
            </a:pPr>
            <a:r>
              <a:rPr lang="zh-TW" altLang="en-US" sz="2800" b="1" smtClean="0">
                <a:solidFill>
                  <a:srgbClr val="0070C0"/>
                </a:solidFill>
                <a:latin typeface="Microsoft JhengHei UI" pitchFamily="34" charset="-120"/>
                <a:ea typeface="Microsoft JhengHei UI" pitchFamily="34" charset="-120"/>
              </a:rPr>
              <a:t>在上節</a:t>
            </a:r>
            <a:r>
              <a:rPr lang="zh-TW" altLang="en-US" sz="2800" b="1" dirty="0" smtClean="0">
                <a:solidFill>
                  <a:srgbClr val="0070C0"/>
                </a:solidFill>
                <a:latin typeface="Microsoft JhengHei UI" pitchFamily="34" charset="-120"/>
                <a:ea typeface="Microsoft JhengHei UI" pitchFamily="34" charset="-120"/>
              </a:rPr>
              <a:t>課堂中，我們學習到：</a:t>
            </a:r>
            <a:endParaRPr lang="en-US" altLang="zh-TW" sz="2800" b="1" dirty="0" smtClean="0">
              <a:solidFill>
                <a:srgbClr val="0070C0"/>
              </a:solidFill>
              <a:latin typeface="Microsoft JhengHei UI" pitchFamily="34" charset="-120"/>
              <a:ea typeface="Microsoft JhengHei UI" pitchFamily="34" charset="-120"/>
            </a:endParaRPr>
          </a:p>
          <a:p>
            <a:pPr marL="2141538" lvl="1" indent="-528638">
              <a:lnSpc>
                <a:spcPct val="150000"/>
              </a:lnSpc>
              <a:spcBef>
                <a:spcPts val="400"/>
              </a:spcBef>
              <a:buClr>
                <a:srgbClr val="0070C0"/>
              </a:buClr>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不同</a:t>
            </a:r>
            <a:r>
              <a:rPr lang="zh-TW" altLang="en-US" sz="2800" b="1" dirty="0">
                <a:solidFill>
                  <a:srgbClr val="0070C0"/>
                </a:solidFill>
                <a:latin typeface="Microsoft JhengHei UI" pitchFamily="34" charset="-120"/>
                <a:ea typeface="Microsoft JhengHei UI" pitchFamily="34" charset="-120"/>
              </a:rPr>
              <a:t>類別的殘疾</a:t>
            </a:r>
            <a:r>
              <a:rPr lang="zh-TW" altLang="en-US" sz="2800" b="1" dirty="0" smtClean="0">
                <a:solidFill>
                  <a:srgbClr val="0070C0"/>
                </a:solidFill>
                <a:latin typeface="Microsoft JhengHei UI" pitchFamily="34" charset="-120"/>
                <a:ea typeface="Microsoft JhengHei UI" pitchFamily="34" charset="-120"/>
              </a:rPr>
              <a:t>人士</a:t>
            </a:r>
            <a:endParaRPr lang="en-US" altLang="zh-TW" sz="2800" b="1" dirty="0" smtClean="0">
              <a:solidFill>
                <a:srgbClr val="0070C0"/>
              </a:solidFill>
              <a:latin typeface="Microsoft JhengHei UI" pitchFamily="34" charset="-120"/>
              <a:ea typeface="Microsoft JhengHei UI" pitchFamily="34" charset="-120"/>
            </a:endParaRPr>
          </a:p>
          <a:p>
            <a:pPr marL="2141538" lvl="1" indent="-528638">
              <a:lnSpc>
                <a:spcPct val="150000"/>
              </a:lnSpc>
              <a:spcBef>
                <a:spcPts val="400"/>
              </a:spcBef>
              <a:buClr>
                <a:srgbClr val="0070C0"/>
              </a:buClr>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肢體殘疾人士</a:t>
            </a:r>
            <a:r>
              <a:rPr lang="zh-TW" altLang="en-US" sz="2800" b="1" dirty="0">
                <a:solidFill>
                  <a:srgbClr val="0070C0"/>
                </a:solidFill>
                <a:latin typeface="Microsoft JhengHei UI" pitchFamily="34" charset="-120"/>
                <a:ea typeface="Microsoft JhengHei UI" pitchFamily="34" charset="-120"/>
              </a:rPr>
              <a:t>的</a:t>
            </a:r>
            <a:r>
              <a:rPr lang="zh-TW" altLang="en-US" sz="2800" b="1" dirty="0" smtClean="0">
                <a:solidFill>
                  <a:srgbClr val="0070C0"/>
                </a:solidFill>
                <a:latin typeface="Microsoft JhengHei UI" pitchFamily="34" charset="-120"/>
                <a:ea typeface="Microsoft JhengHei UI" pitchFamily="34" charset="-120"/>
              </a:rPr>
              <a:t>需要</a:t>
            </a:r>
            <a:endParaRPr lang="en-US" altLang="zh-TW" sz="2800" b="1" dirty="0" smtClean="0">
              <a:solidFill>
                <a:srgbClr val="0070C0"/>
              </a:solidFill>
              <a:latin typeface="Microsoft JhengHei UI" pitchFamily="34" charset="-120"/>
              <a:ea typeface="Microsoft JhengHei UI" pitchFamily="34" charset="-120"/>
            </a:endParaRPr>
          </a:p>
          <a:p>
            <a:pPr marL="2141538" lvl="1" indent="-528638">
              <a:lnSpc>
                <a:spcPct val="150000"/>
              </a:lnSpc>
              <a:spcBef>
                <a:spcPts val="400"/>
              </a:spcBef>
              <a:buClr>
                <a:srgbClr val="0070C0"/>
              </a:buClr>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每一</a:t>
            </a:r>
            <a:r>
              <a:rPr lang="zh-TW" altLang="en-US" sz="2800" b="1" dirty="0">
                <a:solidFill>
                  <a:srgbClr val="0070C0"/>
                </a:solidFill>
                <a:latin typeface="Microsoft JhengHei UI" pitchFamily="34" charset="-120"/>
                <a:ea typeface="Microsoft JhengHei UI" pitchFamily="34" charset="-120"/>
              </a:rPr>
              <a:t>個人都是獨特的</a:t>
            </a:r>
            <a:r>
              <a:rPr lang="zh-TW" altLang="en-US" sz="2800" b="1" dirty="0" smtClean="0">
                <a:solidFill>
                  <a:srgbClr val="0070C0"/>
                </a:solidFill>
                <a:latin typeface="Microsoft JhengHei UI" pitchFamily="34" charset="-120"/>
                <a:ea typeface="Microsoft JhengHei UI" pitchFamily="34" charset="-120"/>
              </a:rPr>
              <a:t>，大家</a:t>
            </a:r>
            <a:r>
              <a:rPr lang="zh-TW" altLang="en-US" sz="2800" b="1" dirty="0">
                <a:solidFill>
                  <a:srgbClr val="0070C0"/>
                </a:solidFill>
                <a:latin typeface="Microsoft JhengHei UI" pitchFamily="34" charset="-120"/>
                <a:ea typeface="Microsoft JhengHei UI" pitchFamily="34" charset="-120"/>
              </a:rPr>
              <a:t>應彼此理解和</a:t>
            </a:r>
            <a:r>
              <a:rPr lang="zh-TW" altLang="en-US" sz="2800" b="1" dirty="0" smtClean="0">
                <a:solidFill>
                  <a:srgbClr val="0070C0"/>
                </a:solidFill>
                <a:latin typeface="Microsoft JhengHei UI" pitchFamily="34" charset="-120"/>
                <a:ea typeface="Microsoft JhengHei UI" pitchFamily="34" charset="-120"/>
              </a:rPr>
              <a:t>尊重</a:t>
            </a:r>
            <a:endParaRPr lang="en-US" altLang="zh-TW" sz="2800" b="1" dirty="0" smtClean="0">
              <a:solidFill>
                <a:srgbClr val="0070C0"/>
              </a:solidFill>
              <a:latin typeface="Microsoft JhengHei UI" pitchFamily="34" charset="-120"/>
              <a:ea typeface="Microsoft JhengHei UI" pitchFamily="34" charset="-120"/>
            </a:endParaRPr>
          </a:p>
          <a:p>
            <a:pPr marL="2141538" lvl="1" indent="-528638">
              <a:lnSpc>
                <a:spcPct val="150000"/>
              </a:lnSpc>
              <a:spcBef>
                <a:spcPts val="400"/>
              </a:spcBef>
              <a:buClr>
                <a:srgbClr val="0070C0"/>
              </a:buClr>
              <a:buFont typeface="Wingdings" pitchFamily="2" charset="2"/>
              <a:buChar char="Ø"/>
            </a:pPr>
            <a:r>
              <a:rPr lang="zh-TW" altLang="en-US" sz="2800" b="1" dirty="0" smtClean="0">
                <a:solidFill>
                  <a:srgbClr val="0070C0"/>
                </a:solidFill>
                <a:latin typeface="Microsoft JhengHei UI" pitchFamily="34" charset="-120"/>
                <a:ea typeface="Microsoft JhengHei UI" pitchFamily="34" charset="-120"/>
              </a:rPr>
              <a:t>看到</a:t>
            </a:r>
            <a:r>
              <a:rPr lang="zh-TW" altLang="en-US" sz="2800" b="1" dirty="0">
                <a:solidFill>
                  <a:srgbClr val="0070C0"/>
                </a:solidFill>
                <a:latin typeface="Microsoft JhengHei UI" pitchFamily="34" charset="-120"/>
                <a:ea typeface="Microsoft JhengHei UI" pitchFamily="34" charset="-120"/>
              </a:rPr>
              <a:t>別人有需要時</a:t>
            </a:r>
            <a:r>
              <a:rPr lang="zh-TW" altLang="en-US" sz="2800" b="1" dirty="0" smtClean="0">
                <a:solidFill>
                  <a:srgbClr val="0070C0"/>
                </a:solidFill>
                <a:latin typeface="Microsoft JhengHei UI" pitchFamily="34" charset="-120"/>
                <a:ea typeface="Microsoft JhengHei UI" pitchFamily="34" charset="-120"/>
              </a:rPr>
              <a:t>，同學可以主動協助</a:t>
            </a:r>
            <a:r>
              <a:rPr lang="zh-TW" altLang="en-US" sz="2800" b="1" dirty="0">
                <a:solidFill>
                  <a:srgbClr val="0070C0"/>
                </a:solidFill>
                <a:latin typeface="Microsoft JhengHei UI" pitchFamily="34" charset="-120"/>
                <a:ea typeface="Microsoft JhengHei UI" pitchFamily="34" charset="-120"/>
              </a:rPr>
              <a:t>。</a:t>
            </a:r>
            <a:endParaRPr lang="en-US" altLang="zh-TW" sz="2800" b="1" dirty="0" smtClean="0">
              <a:solidFill>
                <a:srgbClr val="0070C0"/>
              </a:solidFill>
              <a:latin typeface="Microsoft JhengHei UI" pitchFamily="34" charset="-120"/>
              <a:ea typeface="Microsoft JhengHei UI" pitchFamily="34" charset="-120"/>
            </a:endParaRPr>
          </a:p>
          <a:p>
            <a:pPr lvl="1"/>
            <a:endParaRPr lang="zh-TW" altLang="zh-HK" dirty="0">
              <a:latin typeface="Microsoft JhengHei UI" pitchFamily="34" charset="-120"/>
              <a:ea typeface="Microsoft JhengHei UI" pitchFamily="34" charset="-120"/>
            </a:endParaRPr>
          </a:p>
          <a:p>
            <a:endParaRPr lang="zh-HK" altLang="en-US"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809408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TW" altLang="en-US" sz="6000" b="1" dirty="0" smtClean="0">
                <a:solidFill>
                  <a:srgbClr val="00B050"/>
                </a:solidFill>
                <a:latin typeface="Microsoft JhengHei UI" pitchFamily="34" charset="-120"/>
                <a:ea typeface="Microsoft JhengHei UI" pitchFamily="34" charset="-120"/>
              </a:rPr>
              <a:t>不同</a:t>
            </a:r>
            <a:r>
              <a:rPr lang="zh-TW" altLang="en-US" sz="6000" b="1" dirty="0">
                <a:solidFill>
                  <a:srgbClr val="00B050"/>
                </a:solidFill>
                <a:latin typeface="Microsoft JhengHei UI" pitchFamily="34" charset="-120"/>
                <a:ea typeface="Microsoft JhengHei UI" pitchFamily="34" charset="-120"/>
              </a:rPr>
              <a:t>殘疾人士</a:t>
            </a:r>
            <a:r>
              <a:rPr lang="zh-TW" altLang="en-US" sz="6000" b="1" dirty="0" smtClean="0">
                <a:solidFill>
                  <a:srgbClr val="00B050"/>
                </a:solidFill>
                <a:latin typeface="Microsoft JhengHei UI" pitchFamily="34" charset="-120"/>
                <a:ea typeface="Microsoft JhengHei UI" pitchFamily="34" charset="-120"/>
              </a:rPr>
              <a:t>標誌</a:t>
            </a:r>
            <a:endParaRPr lang="zh-HK" altLang="en-US" sz="6600" dirty="0">
              <a:solidFill>
                <a:srgbClr val="00B050"/>
              </a:solidFill>
              <a:latin typeface="Microsoft JhengHei UI" pitchFamily="34" charset="-120"/>
              <a:ea typeface="Microsoft JhengHei UI" pitchFamily="34" charset="-120"/>
            </a:endParaRPr>
          </a:p>
        </p:txBody>
      </p:sp>
      <p:pic>
        <p:nvPicPr>
          <p:cNvPr id="2050" name="Picture 2" descr="\\192.168.2.135\edmond\基金\LWB 23-24\教材套\disabilities logo拷貝.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803" y="1930400"/>
            <a:ext cx="10414000" cy="36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22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000" y="-5169086"/>
            <a:ext cx="21383999" cy="12027086"/>
          </a:xfrm>
          <a:prstGeom prst="rect">
            <a:avLst/>
          </a:prstGeom>
        </p:spPr>
      </p:pic>
      <p:sp>
        <p:nvSpPr>
          <p:cNvPr id="2" name="標題 1"/>
          <p:cNvSpPr>
            <a:spLocks noGrp="1"/>
          </p:cNvSpPr>
          <p:nvPr>
            <p:ph type="ctrTitle"/>
          </p:nvPr>
        </p:nvSpPr>
        <p:spPr>
          <a:xfrm>
            <a:off x="1764695" y="1200347"/>
            <a:ext cx="7766936" cy="2263225"/>
          </a:xfrm>
        </p:spPr>
        <p:txBody>
          <a:bodyPr>
            <a:noAutofit/>
          </a:bodyPr>
          <a:lstStyle/>
          <a:p>
            <a:pPr algn="l"/>
            <a:r>
              <a:rPr lang="zh-TW" altLang="en-US" sz="6000" b="1" dirty="0">
                <a:solidFill>
                  <a:schemeClr val="tx1"/>
                </a:solidFill>
              </a:rPr>
              <a:t>體驗活動：</a:t>
            </a:r>
            <a:r>
              <a:rPr lang="zh-TW" altLang="zh-HK" sz="8000" dirty="0">
                <a:solidFill>
                  <a:schemeClr val="tx1"/>
                </a:solidFill>
              </a:rPr>
              <a:t/>
            </a:r>
            <a:br>
              <a:rPr lang="zh-TW" altLang="zh-HK" sz="8000" dirty="0">
                <a:solidFill>
                  <a:schemeClr val="tx1"/>
                </a:solidFill>
              </a:rPr>
            </a:br>
            <a:r>
              <a:rPr lang="zh-TW" altLang="en-US" sz="8000" b="1" dirty="0">
                <a:solidFill>
                  <a:schemeClr val="tx1"/>
                </a:solidFill>
              </a:rPr>
              <a:t>無聲大電視</a:t>
            </a:r>
            <a:endParaRPr lang="zh-HK" altLang="en-US" sz="8000" b="1" dirty="0">
              <a:solidFill>
                <a:schemeClr val="tx1"/>
              </a:solidFill>
            </a:endParaRPr>
          </a:p>
        </p:txBody>
      </p:sp>
    </p:spTree>
    <p:extLst>
      <p:ext uri="{BB962C8B-B14F-4D97-AF65-F5344CB8AC3E}">
        <p14:creationId xmlns:p14="http://schemas.microsoft.com/office/powerpoint/2010/main" val="290446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912" y="-5169600"/>
            <a:ext cx="21384912" cy="12027600"/>
          </a:xfrm>
          <a:prstGeom prst="rect">
            <a:avLst/>
          </a:prstGeom>
        </p:spPr>
      </p:pic>
      <p:sp>
        <p:nvSpPr>
          <p:cNvPr id="2" name="標題 1"/>
          <p:cNvSpPr>
            <a:spLocks noGrp="1"/>
          </p:cNvSpPr>
          <p:nvPr>
            <p:ph type="title"/>
          </p:nvPr>
        </p:nvSpPr>
        <p:spPr>
          <a:xfrm>
            <a:off x="1499544" y="272700"/>
            <a:ext cx="9997440" cy="1143000"/>
          </a:xfrm>
        </p:spPr>
        <p:txBody>
          <a:bodyPr>
            <a:normAutofit/>
          </a:bodyPr>
          <a:lstStyle/>
          <a:p>
            <a:r>
              <a:rPr lang="zh-TW" altLang="en-US" sz="6000" b="1" dirty="0">
                <a:solidFill>
                  <a:srgbClr val="00B050"/>
                </a:solidFill>
                <a:effectLst/>
                <a:latin typeface="Microsoft JhengHei UI" pitchFamily="34" charset="-120"/>
                <a:ea typeface="Microsoft JhengHei UI" pitchFamily="34" charset="-120"/>
              </a:rPr>
              <a:t>無聲大電視</a:t>
            </a:r>
            <a:endParaRPr lang="zh-HK" altLang="en-US" sz="6000"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519562" y="1462765"/>
            <a:ext cx="10025227" cy="3157369"/>
          </a:xfrm>
        </p:spPr>
        <p:txBody>
          <a:bodyPr>
            <a:noAutofit/>
          </a:bodyPr>
          <a:lstStyle/>
          <a:p>
            <a:pPr marL="514350" indent="-514350">
              <a:buClrTx/>
              <a:buFont typeface="+mj-lt"/>
              <a:buAutoNum type="arabicPeriod"/>
            </a:pPr>
            <a:r>
              <a:rPr lang="zh-TW" altLang="en-US" sz="2800" dirty="0" smtClean="0">
                <a:latin typeface="Microsoft JhengHei UI" pitchFamily="34" charset="-120"/>
                <a:ea typeface="Microsoft JhengHei UI" pitchFamily="34" charset="-120"/>
              </a:rPr>
              <a:t>分組</a:t>
            </a:r>
            <a:r>
              <a:rPr lang="zh-TW" altLang="en-US" sz="2800" dirty="0">
                <a:latin typeface="Microsoft JhengHei UI" pitchFamily="34" charset="-120"/>
                <a:ea typeface="Microsoft JhengHei UI" pitchFamily="34" charset="-120"/>
              </a:rPr>
              <a:t>順序進行活動，每組輪流</a:t>
            </a:r>
            <a:r>
              <a:rPr lang="zh-TW" altLang="en-US" sz="2800" dirty="0" smtClean="0">
                <a:latin typeface="Microsoft JhengHei UI" pitchFamily="34" charset="-120"/>
                <a:ea typeface="Microsoft JhengHei UI" pitchFamily="34" charset="-120"/>
              </a:rPr>
              <a:t>派組員</a:t>
            </a:r>
            <a:r>
              <a:rPr lang="zh-TW" altLang="en-US" sz="2800" dirty="0">
                <a:latin typeface="Microsoft JhengHei UI" pitchFamily="34" charset="-120"/>
                <a:ea typeface="Microsoft JhengHei UI" pitchFamily="34" charset="-120"/>
              </a:rPr>
              <a:t>透過手勢、表情、肢體動作等方式給其他組員提示，讓他們猜出關鍵詞語的答案</a:t>
            </a:r>
            <a:r>
              <a:rPr lang="zh-TW" altLang="en-US"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514350" indent="-514350">
              <a:buClrTx/>
              <a:buFont typeface="+mj-lt"/>
              <a:buAutoNum type="arabicPeriod"/>
            </a:pPr>
            <a:endParaRPr lang="zh-TW" altLang="en-US" sz="2800" dirty="0">
              <a:latin typeface="Microsoft JhengHei UI" pitchFamily="34" charset="-120"/>
              <a:ea typeface="Microsoft JhengHei UI" pitchFamily="34" charset="-120"/>
            </a:endParaRPr>
          </a:p>
          <a:p>
            <a:pPr marL="432000" indent="-514350">
              <a:buClrTx/>
              <a:buFont typeface="+mj-lt"/>
              <a:buAutoNum type="arabicPeriod"/>
            </a:pPr>
            <a:r>
              <a:rPr lang="zh-TW" altLang="en-US" sz="2800" dirty="0" smtClean="0">
                <a:latin typeface="Microsoft JhengHei UI" pitchFamily="34" charset="-120"/>
                <a:ea typeface="Microsoft JhengHei UI" pitchFamily="34" charset="-120"/>
              </a:rPr>
              <a:t>負責</a:t>
            </a:r>
            <a:r>
              <a:rPr lang="zh-TW" altLang="en-US" sz="2800" dirty="0">
                <a:latin typeface="Microsoft JhengHei UI" pitchFamily="34" charset="-120"/>
                <a:ea typeface="Microsoft JhengHei UI" pitchFamily="34" charset="-120"/>
              </a:rPr>
              <a:t>猜的組員也不能說話，只能用</a:t>
            </a:r>
            <a:r>
              <a:rPr lang="zh-TW" altLang="en-US" sz="2800" dirty="0" smtClean="0">
                <a:latin typeface="Microsoft JhengHei UI" pitchFamily="34" charset="-120"/>
                <a:ea typeface="Microsoft JhengHei UI" pitchFamily="34" charset="-120"/>
              </a:rPr>
              <a:t>紙筆</a:t>
            </a:r>
            <a:r>
              <a:rPr lang="zh-TW" altLang="en-US" sz="2800" dirty="0">
                <a:latin typeface="Microsoft JhengHei UI" pitchFamily="34" charset="-120"/>
                <a:ea typeface="Microsoft JhengHei UI" pitchFamily="34" charset="-120"/>
              </a:rPr>
              <a:t>作</a:t>
            </a:r>
            <a:r>
              <a:rPr lang="zh-TW" altLang="en-US" sz="2800" dirty="0" smtClean="0">
                <a:latin typeface="Microsoft JhengHei UI" pitchFamily="34" charset="-120"/>
                <a:ea typeface="Microsoft JhengHei UI" pitchFamily="34" charset="-120"/>
              </a:rPr>
              <a:t>回答</a:t>
            </a:r>
            <a:r>
              <a:rPr lang="en-US" altLang="zh-TW" sz="2800" dirty="0" smtClean="0">
                <a:latin typeface="Microsoft JhengHei UI" pitchFamily="34" charset="-120"/>
                <a:ea typeface="Microsoft JhengHei UI" pitchFamily="34" charset="-120"/>
              </a:rPr>
              <a:t>/</a:t>
            </a:r>
            <a:r>
              <a:rPr lang="zh-TW" altLang="en-US" sz="2800" dirty="0" smtClean="0">
                <a:latin typeface="Microsoft JhengHei UI" pitchFamily="34" charset="-120"/>
                <a:ea typeface="Microsoft JhengHei UI" pitchFamily="34" charset="-120"/>
              </a:rPr>
              <a:t>溝通。</a:t>
            </a:r>
            <a:endParaRPr lang="en-US" altLang="zh-TW" sz="2800" dirty="0" smtClean="0">
              <a:latin typeface="Microsoft JhengHei UI" pitchFamily="34" charset="-120"/>
              <a:ea typeface="Microsoft JhengHei UI" pitchFamily="34" charset="-120"/>
            </a:endParaRPr>
          </a:p>
          <a:p>
            <a:pPr marL="514350" indent="-514350">
              <a:buClrTx/>
              <a:buFont typeface="+mj-lt"/>
              <a:buAutoNum type="arabicPeriod"/>
            </a:pPr>
            <a:endParaRPr lang="en-US" altLang="zh-TW" sz="2800" dirty="0" smtClean="0">
              <a:latin typeface="Microsoft JhengHei UI" pitchFamily="34" charset="-120"/>
              <a:ea typeface="Microsoft JhengHei UI" pitchFamily="34" charset="-120"/>
            </a:endParaRPr>
          </a:p>
          <a:p>
            <a:pPr marL="514350" indent="-514350">
              <a:buClrTx/>
              <a:buFont typeface="+mj-lt"/>
              <a:buAutoNum type="arabicPeriod"/>
            </a:pPr>
            <a:r>
              <a:rPr lang="zh-TW" altLang="en-US" sz="2800" dirty="0" smtClean="0">
                <a:latin typeface="Microsoft JhengHei UI" pitchFamily="34" charset="-120"/>
                <a:ea typeface="Microsoft JhengHei UI" pitchFamily="34" charset="-120"/>
              </a:rPr>
              <a:t>同學</a:t>
            </a:r>
            <a:r>
              <a:rPr lang="zh-TW" altLang="en-US" sz="2800" dirty="0">
                <a:latin typeface="Microsoft JhengHei UI" pitchFamily="34" charset="-120"/>
                <a:ea typeface="Microsoft JhengHei UI" pitchFamily="34" charset="-120"/>
              </a:rPr>
              <a:t>請</a:t>
            </a:r>
            <a:r>
              <a:rPr lang="zh-TW" altLang="en-US" sz="2800" dirty="0" smtClean="0">
                <a:latin typeface="Microsoft JhengHei UI" pitchFamily="34" charset="-120"/>
                <a:ea typeface="Microsoft JhengHei UI" pitchFamily="34" charset="-120"/>
              </a:rPr>
              <a:t>留意活動當中的體驗和感受。</a:t>
            </a:r>
            <a:endParaRPr lang="zh-TW" altLang="en-US" sz="28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35532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p:txBody>
          <a:bodyPr>
            <a:normAutofit/>
          </a:bodyPr>
          <a:lstStyle/>
          <a:p>
            <a:r>
              <a:rPr lang="zh-TW" altLang="en-US" sz="6000" b="1" dirty="0" smtClean="0">
                <a:solidFill>
                  <a:srgbClr val="0070C0"/>
                </a:solidFill>
              </a:rPr>
              <a:t>聽障人士</a:t>
            </a:r>
            <a:endParaRPr lang="zh-HK" altLang="en-US" sz="6000" b="1" dirty="0">
              <a:solidFill>
                <a:srgbClr val="0070C0"/>
              </a:solidFill>
            </a:endParaRPr>
          </a:p>
        </p:txBody>
      </p:sp>
      <p:sp>
        <p:nvSpPr>
          <p:cNvPr id="3" name="內容版面配置區 2"/>
          <p:cNvSpPr>
            <a:spLocks noGrp="1"/>
          </p:cNvSpPr>
          <p:nvPr>
            <p:ph idx="1"/>
          </p:nvPr>
        </p:nvSpPr>
        <p:spPr>
          <a:xfrm>
            <a:off x="2626454" y="1872702"/>
            <a:ext cx="8803546" cy="3994484"/>
          </a:xfrm>
        </p:spPr>
        <p:txBody>
          <a:bodyPr>
            <a:noAutofit/>
          </a:bodyPr>
          <a:lstStyle/>
          <a:p>
            <a:pPr marL="514350" indent="-514350">
              <a:buClrTx/>
              <a:buFont typeface="+mj-lt"/>
              <a:buAutoNum type="arabicPeriod"/>
            </a:pPr>
            <a:r>
              <a:rPr lang="zh-TW" altLang="zh-TW" sz="2800" dirty="0" smtClean="0">
                <a:latin typeface="Microsoft JhengHei UI" pitchFamily="34" charset="-120"/>
                <a:ea typeface="Microsoft JhengHei UI" pitchFamily="34" charset="-120"/>
              </a:rPr>
              <a:t>聽障人</a:t>
            </a:r>
            <a:r>
              <a:rPr lang="zh-TW" altLang="zh-TW" sz="2800" dirty="0">
                <a:latin typeface="Microsoft JhengHei UI" pitchFamily="34" charset="-120"/>
                <a:ea typeface="Microsoft JhengHei UI" pitchFamily="34" charset="-120"/>
              </a:rPr>
              <a:t>士是指聽力受損</a:t>
            </a:r>
            <a:r>
              <a:rPr lang="zh-TW" altLang="zh-TW" sz="2800" dirty="0" smtClean="0">
                <a:latin typeface="Microsoft JhengHei UI" pitchFamily="34" charset="-120"/>
                <a:ea typeface="Microsoft JhengHei UI" pitchFamily="34" charset="-120"/>
              </a:rPr>
              <a:t>或完全</a:t>
            </a:r>
            <a:r>
              <a:rPr lang="zh-TW" altLang="zh-TW" sz="2800" dirty="0">
                <a:latin typeface="Microsoft JhengHei UI" pitchFamily="34" charset="-120"/>
                <a:ea typeface="Microsoft JhengHei UI" pitchFamily="34" charset="-120"/>
              </a:rPr>
              <a:t>喪失聽力的人士</a:t>
            </a:r>
            <a:r>
              <a:rPr lang="zh-TW" altLang="zh-TW"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514350" indent="-514350">
              <a:buClrTx/>
              <a:buFont typeface="+mj-lt"/>
              <a:buAutoNum type="arabicPeriod"/>
            </a:pPr>
            <a:endParaRPr lang="en-US" altLang="zh-TW" sz="2800" dirty="0" smtClean="0">
              <a:latin typeface="Microsoft JhengHei UI" pitchFamily="34" charset="-120"/>
              <a:ea typeface="Microsoft JhengHei UI" pitchFamily="34" charset="-120"/>
            </a:endParaRPr>
          </a:p>
          <a:p>
            <a:pPr marL="514350" indent="-514350">
              <a:buClrTx/>
              <a:buFont typeface="+mj-lt"/>
              <a:buAutoNum type="arabicPeriod"/>
            </a:pPr>
            <a:endParaRPr lang="en-US" altLang="zh-TW" sz="2800" dirty="0" smtClean="0">
              <a:latin typeface="Microsoft JhengHei UI" pitchFamily="34" charset="-120"/>
              <a:ea typeface="Microsoft JhengHei UI" pitchFamily="34" charset="-120"/>
            </a:endParaRPr>
          </a:p>
          <a:p>
            <a:pPr marL="514350" indent="-514350">
              <a:buClrTx/>
              <a:buFont typeface="+mj-lt"/>
              <a:buAutoNum type="arabicPeriod"/>
            </a:pPr>
            <a:r>
              <a:rPr lang="zh-TW" altLang="zh-TW" sz="2800" dirty="0" smtClean="0">
                <a:latin typeface="Microsoft JhengHei UI" pitchFamily="34" charset="-120"/>
                <a:ea typeface="Microsoft JhengHei UI" pitchFamily="34" charset="-120"/>
              </a:rPr>
              <a:t>部分</a:t>
            </a:r>
            <a:r>
              <a:rPr lang="zh-TW" altLang="zh-TW" sz="2800" dirty="0">
                <a:latin typeface="Microsoft JhengHei UI" pitchFamily="34" charset="-120"/>
                <a:ea typeface="Microsoft JhengHei UI" pitchFamily="34" charset="-120"/>
              </a:rPr>
              <a:t>聽障人士在日常交流時需要使用助聽器或透過手語的方式來協助溝通，當環境噪音太大或對方不會手語，他們與其他人溝通會非常不方便。聽覺障礙對他們在學習或日常生活上都會有很大的影響</a:t>
            </a:r>
            <a:r>
              <a:rPr lang="zh-TW" altLang="zh-TW"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26" y="1714677"/>
            <a:ext cx="2160000" cy="2160000"/>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26" y="3935067"/>
            <a:ext cx="2160000" cy="2160000"/>
          </a:xfrm>
          <a:prstGeom prst="rect">
            <a:avLst/>
          </a:prstGeom>
        </p:spPr>
      </p:pic>
    </p:spTree>
    <p:extLst>
      <p:ext uri="{BB962C8B-B14F-4D97-AF65-F5344CB8AC3E}">
        <p14:creationId xmlns:p14="http://schemas.microsoft.com/office/powerpoint/2010/main" val="360400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p:txBody>
          <a:bodyPr>
            <a:normAutofit/>
          </a:bodyPr>
          <a:lstStyle/>
          <a:p>
            <a:r>
              <a:rPr lang="zh-TW" altLang="en-US" sz="6000" b="1" dirty="0" smtClean="0">
                <a:solidFill>
                  <a:srgbClr val="0070C0"/>
                </a:solidFill>
                <a:latin typeface="Microsoft JhengHei UI" pitchFamily="34" charset="-120"/>
                <a:ea typeface="Microsoft JhengHei UI" pitchFamily="34" charset="-120"/>
              </a:rPr>
              <a:t>聽障人士</a:t>
            </a:r>
            <a:endParaRPr lang="zh-HK" altLang="en-US" sz="60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2887579" y="1905343"/>
            <a:ext cx="8518357" cy="4083722"/>
          </a:xfrm>
        </p:spPr>
        <p:txBody>
          <a:bodyPr>
            <a:normAutofit/>
          </a:bodyPr>
          <a:lstStyle/>
          <a:p>
            <a:pPr marL="457200" indent="-457200">
              <a:buClr>
                <a:srgbClr val="002060"/>
              </a:buClr>
              <a:buNone/>
            </a:pPr>
            <a:r>
              <a:rPr lang="en-US" altLang="zh-TW" sz="2800" dirty="0" smtClean="0">
                <a:latin typeface="Microsoft JhengHei UI" pitchFamily="34" charset="-120"/>
                <a:ea typeface="Microsoft JhengHei UI" pitchFamily="34" charset="-120"/>
              </a:rPr>
              <a:t>3.  </a:t>
            </a:r>
            <a:r>
              <a:rPr lang="zh-TW" altLang="zh-TW" sz="2800" dirty="0" smtClean="0">
                <a:latin typeface="Microsoft JhengHei UI" pitchFamily="34" charset="-120"/>
                <a:ea typeface="Microsoft JhengHei UI" pitchFamily="34" charset="-120"/>
              </a:rPr>
              <a:t>聽障人</a:t>
            </a:r>
            <a:r>
              <a:rPr lang="zh-TW" altLang="zh-TW" sz="2800" dirty="0">
                <a:latin typeface="Microsoft JhengHei UI" pitchFamily="34" charset="-120"/>
                <a:ea typeface="Microsoft JhengHei UI" pitchFamily="34" charset="-120"/>
              </a:rPr>
              <a:t>士非常依靠視覺來接收信息，手語翻譯或</a:t>
            </a:r>
            <a:r>
              <a:rPr lang="zh-TW" altLang="zh-TW" sz="2800" dirty="0" smtClean="0">
                <a:latin typeface="Microsoft JhengHei UI" pitchFamily="34" charset="-120"/>
                <a:ea typeface="Microsoft JhengHei UI" pitchFamily="34" charset="-120"/>
              </a:rPr>
              <a:t>視</a:t>
            </a:r>
            <a:r>
              <a:rPr lang="en-US" altLang="zh-TW" sz="2800" dirty="0" smtClean="0">
                <a:latin typeface="Microsoft JhengHei UI" pitchFamily="34" charset="-120"/>
                <a:ea typeface="Microsoft JhengHei UI" pitchFamily="34" charset="-120"/>
              </a:rPr>
              <a:t> </a:t>
            </a:r>
            <a:r>
              <a:rPr lang="zh-TW" altLang="zh-TW" sz="2800" dirty="0" smtClean="0">
                <a:latin typeface="Microsoft JhengHei UI" pitchFamily="34" charset="-120"/>
                <a:ea typeface="Microsoft JhengHei UI" pitchFamily="34" charset="-120"/>
              </a:rPr>
              <a:t>覺</a:t>
            </a:r>
            <a:r>
              <a:rPr lang="zh-TW" altLang="zh-TW" sz="2800" dirty="0">
                <a:latin typeface="Microsoft JhengHei UI" pitchFamily="34" charset="-120"/>
                <a:ea typeface="Microsoft JhengHei UI" pitchFamily="34" charset="-120"/>
              </a:rPr>
              <a:t>訊號裝置等的協助，有助聽障人士獲得社區上重要的資訊，否則他們便會難以完全參與社區生活</a:t>
            </a:r>
            <a:r>
              <a:rPr lang="zh-TW" altLang="zh-TW" sz="2800" dirty="0" smtClean="0">
                <a:latin typeface="Microsoft JhengHei UI" pitchFamily="34" charset="-120"/>
                <a:ea typeface="Microsoft JhengHei UI" pitchFamily="34" charset="-120"/>
              </a:rPr>
              <a:t>。</a:t>
            </a:r>
            <a:endParaRPr lang="en-US" altLang="zh-TW" sz="2800" dirty="0" smtClean="0">
              <a:latin typeface="Microsoft JhengHei UI" pitchFamily="34" charset="-120"/>
              <a:ea typeface="Microsoft JhengHei UI" pitchFamily="34" charset="-120"/>
            </a:endParaRPr>
          </a:p>
          <a:p>
            <a:pPr marL="514350" indent="-514350">
              <a:buClr>
                <a:srgbClr val="002060"/>
              </a:buClr>
              <a:buFont typeface="+mj-lt"/>
              <a:buAutoNum type="arabicPeriod"/>
            </a:pPr>
            <a:endParaRPr lang="en-US" altLang="zh-TW" sz="2800" dirty="0" smtClean="0">
              <a:latin typeface="Microsoft JhengHei UI" pitchFamily="34" charset="-120"/>
              <a:ea typeface="Microsoft JhengHei UI" pitchFamily="34" charset="-120"/>
            </a:endParaRPr>
          </a:p>
          <a:p>
            <a:pPr marL="514350" indent="-514350">
              <a:buClr>
                <a:srgbClr val="002060"/>
              </a:buClr>
              <a:buFont typeface="+mj-lt"/>
              <a:buAutoNum type="arabicPeriod"/>
            </a:pPr>
            <a:endParaRPr lang="en-US" altLang="zh-TW" sz="2800" dirty="0" smtClean="0">
              <a:latin typeface="Microsoft JhengHei UI" pitchFamily="34" charset="-120"/>
              <a:ea typeface="Microsoft JhengHei UI" pitchFamily="34" charset="-120"/>
            </a:endParaRPr>
          </a:p>
          <a:p>
            <a:pPr marL="457200" indent="-457200">
              <a:buClr>
                <a:srgbClr val="002060"/>
              </a:buClr>
              <a:buNone/>
            </a:pPr>
            <a:r>
              <a:rPr lang="en-US" altLang="zh-TW" sz="2800" dirty="0" smtClean="0">
                <a:latin typeface="Microsoft JhengHei UI" pitchFamily="34" charset="-120"/>
                <a:ea typeface="Microsoft JhengHei UI" pitchFamily="34" charset="-120"/>
              </a:rPr>
              <a:t>4.  </a:t>
            </a:r>
            <a:r>
              <a:rPr lang="zh-TW" altLang="zh-TW" sz="2800" dirty="0" smtClean="0">
                <a:latin typeface="Microsoft JhengHei UI" pitchFamily="34" charset="-120"/>
                <a:ea typeface="Microsoft JhengHei UI" pitchFamily="34" charset="-120"/>
              </a:rPr>
              <a:t>雖然</a:t>
            </a:r>
            <a:r>
              <a:rPr lang="zh-TW" altLang="zh-TW" sz="2800" dirty="0">
                <a:latin typeface="Microsoft JhengHei UI" pitchFamily="34" charset="-120"/>
                <a:ea typeface="Microsoft JhengHei UI" pitchFamily="34" charset="-120"/>
              </a:rPr>
              <a:t>聽障人士生活中面對很多的困難和挑戰，但社會上亦有不少聽障人士，跨越聽力的障礙，取得傑出成就</a:t>
            </a:r>
            <a:r>
              <a:rPr lang="zh-TW" altLang="zh-TW" sz="2800" dirty="0" smtClean="0">
                <a:latin typeface="Microsoft JhengHei UI" pitchFamily="34" charset="-120"/>
                <a:ea typeface="Microsoft JhengHei UI" pitchFamily="34" charset="-120"/>
              </a:rPr>
              <a:t>。</a:t>
            </a:r>
            <a:endParaRPr lang="zh-TW" altLang="zh-TW" sz="2800" dirty="0">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882" y="1905343"/>
            <a:ext cx="2158175" cy="2160000"/>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651" y="4065343"/>
            <a:ext cx="2160000" cy="2160000"/>
          </a:xfrm>
          <a:prstGeom prst="rect">
            <a:avLst/>
          </a:prstGeom>
        </p:spPr>
      </p:pic>
    </p:spTree>
    <p:extLst>
      <p:ext uri="{BB962C8B-B14F-4D97-AF65-F5344CB8AC3E}">
        <p14:creationId xmlns:p14="http://schemas.microsoft.com/office/powerpoint/2010/main" val="2184878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6716" y="294918"/>
            <a:ext cx="10395284" cy="1082842"/>
          </a:xfrm>
        </p:spPr>
        <p:txBody>
          <a:bodyPr>
            <a:noAutofit/>
          </a:bodyPr>
          <a:lstStyle/>
          <a:p>
            <a:pPr algn="l"/>
            <a:r>
              <a:rPr lang="zh-TW" altLang="en-US" sz="6000" b="1" dirty="0">
                <a:solidFill>
                  <a:srgbClr val="0070C0"/>
                </a:solidFill>
                <a:effectLst/>
                <a:latin typeface="Microsoft JhengHei UI" pitchFamily="34" charset="-120"/>
                <a:ea typeface="Microsoft JhengHei UI" pitchFamily="34" charset="-120"/>
              </a:rPr>
              <a:t>認識聽障人</a:t>
            </a:r>
            <a:r>
              <a:rPr lang="zh-TW" altLang="en-US" sz="6000" b="1" dirty="0" smtClean="0">
                <a:solidFill>
                  <a:srgbClr val="0070C0"/>
                </a:solidFill>
                <a:effectLst/>
                <a:latin typeface="Microsoft JhengHei UI" pitchFamily="34" charset="-120"/>
                <a:ea typeface="Microsoft JhengHei UI" pitchFamily="34" charset="-120"/>
              </a:rPr>
              <a:t>士</a:t>
            </a:r>
            <a:r>
              <a:rPr lang="en-US" altLang="zh-TW" sz="6000" b="1" dirty="0" smtClean="0">
                <a:solidFill>
                  <a:srgbClr val="0070C0"/>
                </a:solidFill>
                <a:effectLst/>
                <a:latin typeface="Microsoft JhengHei UI" pitchFamily="34" charset="-120"/>
                <a:ea typeface="Microsoft JhengHei UI" pitchFamily="34" charset="-120"/>
              </a:rPr>
              <a:t>@</a:t>
            </a:r>
            <a:r>
              <a:rPr lang="zh-TW" altLang="en-US" sz="6000" b="1" dirty="0">
                <a:solidFill>
                  <a:srgbClr val="0070C0"/>
                </a:solidFill>
                <a:effectLst/>
                <a:latin typeface="Microsoft JhengHei UI" pitchFamily="34" charset="-120"/>
                <a:ea typeface="Microsoft JhengHei UI" pitchFamily="34" charset="-120"/>
              </a:rPr>
              <a:t>方</a:t>
            </a:r>
            <a:r>
              <a:rPr lang="zh-TW" altLang="en-US" sz="6000" b="1" dirty="0" smtClean="0">
                <a:solidFill>
                  <a:srgbClr val="0070C0"/>
                </a:solidFill>
                <a:effectLst/>
                <a:latin typeface="Microsoft JhengHei UI" pitchFamily="34" charset="-120"/>
                <a:ea typeface="Microsoft JhengHei UI" pitchFamily="34" charset="-120"/>
              </a:rPr>
              <a:t>包</a:t>
            </a:r>
            <a:r>
              <a:rPr lang="en-US" altLang="zh-TW" sz="6000" b="1" dirty="0">
                <a:solidFill>
                  <a:srgbClr val="0070C0"/>
                </a:solidFill>
                <a:effectLst/>
                <a:latin typeface="Microsoft JhengHei UI" pitchFamily="34" charset="-120"/>
                <a:ea typeface="Microsoft JhengHei UI" pitchFamily="34" charset="-120"/>
              </a:rPr>
              <a:t> </a:t>
            </a:r>
            <a:endParaRPr lang="zh-HK" altLang="en-US" sz="6000" b="1" dirty="0">
              <a:solidFill>
                <a:srgbClr val="0070C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796715" y="5727032"/>
            <a:ext cx="10365639" cy="619473"/>
          </a:xfrm>
        </p:spPr>
        <p:txBody>
          <a:bodyPr>
            <a:normAutofit/>
          </a:bodyPr>
          <a:lstStyle/>
          <a:p>
            <a:pPr marL="0" indent="0">
              <a:buNone/>
            </a:pPr>
            <a:r>
              <a:rPr lang="en-US" altLang="zh-TW" b="1" dirty="0">
                <a:latin typeface="Microsoft JhengHei UI" pitchFamily="34" charset="-120"/>
                <a:ea typeface="Microsoft JhengHei UI" pitchFamily="34" charset="-120"/>
              </a:rPr>
              <a:t>https://youtu.be/DY_fRF42v5Q?feature=shared</a:t>
            </a:r>
            <a:endParaRPr lang="zh-TW" altLang="zh-TW" b="1" dirty="0">
              <a:latin typeface="Microsoft JhengHei UI" pitchFamily="34" charset="-120"/>
              <a:ea typeface="Microsoft JhengHei UI" pitchFamily="34" charset="-120"/>
            </a:endParaRPr>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6715" y="1353704"/>
            <a:ext cx="8253664" cy="4373328"/>
          </a:xfrm>
          <a:prstGeom prst="rect">
            <a:avLst/>
          </a:prstGeom>
        </p:spPr>
      </p:pic>
    </p:spTree>
    <p:extLst>
      <p:ext uri="{BB962C8B-B14F-4D97-AF65-F5344CB8AC3E}">
        <p14:creationId xmlns:p14="http://schemas.microsoft.com/office/powerpoint/2010/main" val="3320254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800" y="-730808"/>
            <a:ext cx="13492800" cy="7588808"/>
          </a:xfrm>
          <a:prstGeom prst="rect">
            <a:avLst/>
          </a:prstGeom>
        </p:spPr>
      </p:pic>
      <p:sp>
        <p:nvSpPr>
          <p:cNvPr id="2" name="標題 1"/>
          <p:cNvSpPr>
            <a:spLocks noGrp="1"/>
          </p:cNvSpPr>
          <p:nvPr>
            <p:ph type="title"/>
          </p:nvPr>
        </p:nvSpPr>
        <p:spPr>
          <a:xfrm>
            <a:off x="705852" y="657000"/>
            <a:ext cx="10972800" cy="1143000"/>
          </a:xfrm>
        </p:spPr>
        <p:txBody>
          <a:bodyPr>
            <a:normAutofit/>
          </a:bodyPr>
          <a:lstStyle/>
          <a:p>
            <a:pPr fontAlgn="base"/>
            <a:r>
              <a:rPr lang="zh-TW" altLang="en-US" sz="5400" b="1" dirty="0">
                <a:solidFill>
                  <a:srgbClr val="00B050"/>
                </a:solidFill>
                <a:latin typeface="Microsoft JhengHei UI" pitchFamily="34" charset="-120"/>
                <a:ea typeface="Microsoft JhengHei UI" pitchFamily="34" charset="-120"/>
              </a:rPr>
              <a:t>愛迪生 </a:t>
            </a:r>
            <a:r>
              <a:rPr lang="en-US" altLang="zh-TW" sz="5400" b="1" dirty="0">
                <a:solidFill>
                  <a:srgbClr val="00B050"/>
                </a:solidFill>
                <a:latin typeface="Microsoft JhengHei UI" pitchFamily="34" charset="-120"/>
                <a:ea typeface="Microsoft JhengHei UI" pitchFamily="34" charset="-120"/>
              </a:rPr>
              <a:t>(1847-1931)</a:t>
            </a:r>
            <a:endParaRPr lang="zh-TW" altLang="en-US" sz="5400" b="1" dirty="0">
              <a:solidFill>
                <a:srgbClr val="0070C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585537" y="1800000"/>
            <a:ext cx="7716252" cy="4525963"/>
          </a:xfrm>
        </p:spPr>
        <p:txBody>
          <a:bodyPr>
            <a:normAutofit/>
          </a:bodyPr>
          <a:lstStyle/>
          <a:p>
            <a:pPr marL="0" indent="0">
              <a:buNone/>
            </a:pPr>
            <a:r>
              <a:rPr lang="zh-TW" altLang="en-US" sz="2800" dirty="0">
                <a:latin typeface="Microsoft JhengHei UI" pitchFamily="34" charset="-120"/>
                <a:ea typeface="Microsoft JhengHei UI" pitchFamily="34" charset="-120"/>
              </a:rPr>
              <a:t>愛迪生是世界著名的科學家之一，擁有多個重要的發明專利，包括留聲機和電燈泡。關於愛迪生聽力受損原因眾說紛紜，但他在</a:t>
            </a:r>
            <a:r>
              <a:rPr lang="en-US" altLang="zh-TW" sz="2800" dirty="0">
                <a:latin typeface="Microsoft JhengHei UI" pitchFamily="34" charset="-120"/>
                <a:ea typeface="Microsoft JhengHei UI" pitchFamily="34" charset="-120"/>
              </a:rPr>
              <a:t>12</a:t>
            </a:r>
            <a:r>
              <a:rPr lang="zh-TW" altLang="en-US" sz="2800" dirty="0">
                <a:latin typeface="Microsoft JhengHei UI" pitchFamily="34" charset="-120"/>
                <a:ea typeface="Microsoft JhengHei UI" pitchFamily="34" charset="-120"/>
              </a:rPr>
              <a:t>歲時已經失去了大部份的聽力。聽力受損並沒有讓愛迪生感到氣餒，他反而將其視為一種財富，使他能夠專注於實驗和研究之中。即使愛迪生聽力受損，但他仍成功發明了留聲機，有指部分原因是機器能夠播放對盲人有用的材料，就像今天的「有聲書」</a:t>
            </a:r>
            <a:r>
              <a:rPr lang="zh-TW" altLang="en-US" sz="2800" dirty="0"/>
              <a:t>一樣</a:t>
            </a:r>
            <a:r>
              <a:rPr lang="zh-TW" altLang="en-US" sz="2800" dirty="0" smtClean="0"/>
              <a:t>。</a:t>
            </a:r>
            <a:endParaRPr lang="zh-TW" altLang="zh-TW" sz="2800"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5466" y="1800000"/>
            <a:ext cx="2659620" cy="3420000"/>
          </a:xfrm>
          <a:prstGeom prst="rect">
            <a:avLst/>
          </a:prstGeom>
        </p:spPr>
      </p:pic>
    </p:spTree>
    <p:extLst>
      <p:ext uri="{BB962C8B-B14F-4D97-AF65-F5344CB8AC3E}">
        <p14:creationId xmlns:p14="http://schemas.microsoft.com/office/powerpoint/2010/main" val="1973367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圖釘">
  <a:themeElements>
    <a:clrScheme name="圖釘">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TotalTime>
  <Words>825</Words>
  <Application>Microsoft Office PowerPoint</Application>
  <PresentationFormat>自訂</PresentationFormat>
  <Paragraphs>62</Paragraphs>
  <Slides>18</Slides>
  <Notes>0</Notes>
  <HiddenSlides>0</HiddenSlides>
  <MMClips>0</MMClips>
  <ScaleCrop>false</ScaleCrop>
  <HeadingPairs>
    <vt:vector size="4" baseType="variant">
      <vt:variant>
        <vt:lpstr>佈景主題</vt:lpstr>
      </vt:variant>
      <vt:variant>
        <vt:i4>6</vt:i4>
      </vt:variant>
      <vt:variant>
        <vt:lpstr>投影片標題</vt:lpstr>
      </vt:variant>
      <vt:variant>
        <vt:i4>18</vt:i4>
      </vt:variant>
    </vt:vector>
  </HeadingPairs>
  <TitlesOfParts>
    <vt:vector size="24" baseType="lpstr">
      <vt:lpstr>波形</vt:lpstr>
      <vt:lpstr>圖釘</vt:lpstr>
      <vt:lpstr>公正</vt:lpstr>
      <vt:lpstr>中庸</vt:lpstr>
      <vt:lpstr>夏至</vt:lpstr>
      <vt:lpstr>流線</vt:lpstr>
      <vt:lpstr>  《無障礙共融Guide》 傷健共融工作坊 第二節︰殘疾人士的需要</vt:lpstr>
      <vt:lpstr>上節回顧</vt:lpstr>
      <vt:lpstr>不同殘疾人士標誌</vt:lpstr>
      <vt:lpstr>體驗活動： 無聲大電視</vt:lpstr>
      <vt:lpstr>無聲大電視</vt:lpstr>
      <vt:lpstr>聽障人士</vt:lpstr>
      <vt:lpstr>聽障人士</vt:lpstr>
      <vt:lpstr>認識聽障人士@方包 </vt:lpstr>
      <vt:lpstr>愛迪生 (1847-1931)</vt:lpstr>
      <vt:lpstr>愛迪生 (1847-1931)</vt:lpstr>
      <vt:lpstr>體驗活動： 蒙眼估物件</vt:lpstr>
      <vt:lpstr>蒙眼估物件</vt:lpstr>
      <vt:lpstr>視障人士</vt:lpstr>
      <vt:lpstr>視障人士</vt:lpstr>
      <vt:lpstr>認識視障人士@面包 </vt:lpstr>
      <vt:lpstr>海倫 ∙ 凱勒 (1880—1968)</vt:lpstr>
      <vt:lpstr>海倫 ∙ 凱勒 (1880—1968)</vt:lpstr>
      <vt:lpstr>總結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第二節 殘疾人士的需要</dc:title>
  <dc:creator>User</dc:creator>
  <cp:lastModifiedBy>FSD</cp:lastModifiedBy>
  <cp:revision>54</cp:revision>
  <dcterms:created xsi:type="dcterms:W3CDTF">2023-11-22T13:27:22Z</dcterms:created>
  <dcterms:modified xsi:type="dcterms:W3CDTF">2024-09-04T06:09:20Z</dcterms:modified>
</cp:coreProperties>
</file>