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0" r:id="rId1"/>
    <p:sldMasterId id="2147483790" r:id="rId2"/>
    <p:sldMasterId id="2147483826" r:id="rId3"/>
    <p:sldMasterId id="2147483838" r:id="rId4"/>
    <p:sldMasterId id="2147483850" r:id="rId5"/>
    <p:sldMasterId id="2147483886" r:id="rId6"/>
  </p:sldMasterIdLst>
  <p:handoutMasterIdLst>
    <p:handoutMasterId r:id="rId32"/>
  </p:handoutMasterIdLst>
  <p:sldIdLst>
    <p:sldId id="275" r:id="rId7"/>
    <p:sldId id="276" r:id="rId8"/>
    <p:sldId id="257" r:id="rId9"/>
    <p:sldId id="267" r:id="rId10"/>
    <p:sldId id="287" r:id="rId11"/>
    <p:sldId id="292" r:id="rId12"/>
    <p:sldId id="293" r:id="rId13"/>
    <p:sldId id="294" r:id="rId14"/>
    <p:sldId id="295" r:id="rId15"/>
    <p:sldId id="296" r:id="rId16"/>
    <p:sldId id="297" r:id="rId17"/>
    <p:sldId id="301" r:id="rId18"/>
    <p:sldId id="302" r:id="rId19"/>
    <p:sldId id="303" r:id="rId20"/>
    <p:sldId id="304" r:id="rId21"/>
    <p:sldId id="279" r:id="rId22"/>
    <p:sldId id="258" r:id="rId23"/>
    <p:sldId id="272" r:id="rId24"/>
    <p:sldId id="273" r:id="rId25"/>
    <p:sldId id="281" r:id="rId26"/>
    <p:sldId id="283" r:id="rId27"/>
    <p:sldId id="284" r:id="rId28"/>
    <p:sldId id="280" r:id="rId29"/>
    <p:sldId id="260" r:id="rId30"/>
    <p:sldId id="265" r:id="rId31"/>
  </p:sldIdLst>
  <p:sldSz cx="12192000" cy="6858000"/>
  <p:notesSz cx="6858000" cy="9144000"/>
  <p:defaultTextStyle>
    <a:defPPr>
      <a:defRPr lang="zh-H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F4E8"/>
    <a:srgbClr val="DBE9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14" autoAdjust="0"/>
    <p:restoredTop sz="94665" autoAdjust="0"/>
  </p:normalViewPr>
  <p:slideViewPr>
    <p:cSldViewPr snapToGrid="0">
      <p:cViewPr>
        <p:scale>
          <a:sx n="50" d="100"/>
          <a:sy n="50" d="100"/>
        </p:scale>
        <p:origin x="-876" y="-72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viewProps" Target="view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handoutMaster" Target="handoutMasters/handoutMaster1.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theme" Target="theme/theme1.xml"/><Relationship Id="rId8"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73B09A2-ADCC-4C6B-951F-B9FDBFEA39B9}" type="datetimeFigureOut">
              <a:rPr lang="zh-TW" altLang="en-US" smtClean="0"/>
              <a:t>2024/8/2</a:t>
            </a:fld>
            <a:endParaRPr lang="zh-TW" altLang="en-US"/>
          </a:p>
        </p:txBody>
      </p:sp>
      <p:sp>
        <p:nvSpPr>
          <p:cNvPr id="4" name="頁尾版面配置區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EAA7855-B4E3-4841-930C-F99B4234FF54}" type="slidenum">
              <a:rPr lang="zh-TW" altLang="en-US" smtClean="0"/>
              <a:t>‹#›</a:t>
            </a:fld>
            <a:endParaRPr lang="zh-TW" altLang="en-US"/>
          </a:p>
        </p:txBody>
      </p:sp>
    </p:spTree>
    <p:extLst>
      <p:ext uri="{BB962C8B-B14F-4D97-AF65-F5344CB8AC3E}">
        <p14:creationId xmlns:p14="http://schemas.microsoft.com/office/powerpoint/2010/main" val="709613838"/>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16" name="Rounded Rectangle 15"/>
          <p:cNvSpPr/>
          <p:nvPr/>
        </p:nvSpPr>
        <p:spPr>
          <a:xfrm>
            <a:off x="304800" y="228600"/>
            <a:ext cx="11594592"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82220" y="5353963"/>
            <a:ext cx="11631168"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914400" y="1600200"/>
            <a:ext cx="10363200" cy="1780108"/>
          </a:xfrm>
        </p:spPr>
        <p:txBody>
          <a:bodyPr anchor="b">
            <a:normAutofit/>
          </a:bodyPr>
          <a:lstStyle>
            <a:lvl1pPr>
              <a:defRPr sz="4400">
                <a:solidFill>
                  <a:srgbClr val="FFFFFF"/>
                </a:solidFill>
              </a:defRPr>
            </a:lvl1pPr>
          </a:lstStyle>
          <a:p>
            <a:r>
              <a:rPr lang="zh-TW" altLang="en-US" smtClean="0"/>
              <a:t>按一下以編輯母片標題樣式</a:t>
            </a:r>
            <a:endParaRPr lang="en-US" dirty="0"/>
          </a:p>
        </p:txBody>
      </p:sp>
      <p:sp>
        <p:nvSpPr>
          <p:cNvPr id="3" name="Subtitle 2"/>
          <p:cNvSpPr>
            <a:spLocks noGrp="1"/>
          </p:cNvSpPr>
          <p:nvPr>
            <p:ph type="subTitle" idx="1"/>
          </p:nvPr>
        </p:nvSpPr>
        <p:spPr>
          <a:xfrm>
            <a:off x="1828800" y="3556001"/>
            <a:ext cx="85344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en-US" dirty="0"/>
          </a:p>
        </p:txBody>
      </p:sp>
      <p:sp>
        <p:nvSpPr>
          <p:cNvPr id="4" name="Date Placeholder 3"/>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5" name="Footer Placeholder 4"/>
          <p:cNvSpPr>
            <a:spLocks noGrp="1"/>
          </p:cNvSpPr>
          <p:nvPr>
            <p:ph type="ftr" sz="quarter" idx="11"/>
          </p:nvPr>
        </p:nvSpPr>
        <p:spPr/>
        <p:txBody>
          <a:bodyPr/>
          <a:lstStyle/>
          <a:p>
            <a:endParaRPr lang="zh-HK" altLang="en-US"/>
          </a:p>
        </p:txBody>
      </p:sp>
      <p:sp>
        <p:nvSpPr>
          <p:cNvPr id="6" name="Slide Number Placeholder 5"/>
          <p:cNvSpPr>
            <a:spLocks noGrp="1"/>
          </p:cNvSpPr>
          <p:nvPr>
            <p:ph type="sldNum" sz="quarter" idx="12"/>
          </p:nvPr>
        </p:nvSpPr>
        <p:spPr/>
        <p:txBody>
          <a:bodyPr/>
          <a:lstStyle/>
          <a:p>
            <a:fld id="{2AAF0D4A-0E03-4025-A58A-A6CEFCF5C611}" type="slidenum">
              <a:rPr lang="zh-HK" altLang="en-US" smtClean="0"/>
              <a:t>‹#›</a:t>
            </a:fld>
            <a:endParaRPr lang="zh-HK"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5" name="Footer Placeholder 4"/>
          <p:cNvSpPr>
            <a:spLocks noGrp="1"/>
          </p:cNvSpPr>
          <p:nvPr>
            <p:ph type="ftr" sz="quarter" idx="11"/>
          </p:nvPr>
        </p:nvSpPr>
        <p:spPr/>
        <p:txBody>
          <a:bodyPr/>
          <a:lstStyle/>
          <a:p>
            <a:endParaRPr lang="zh-HK" altLang="en-US"/>
          </a:p>
        </p:txBody>
      </p:sp>
      <p:sp>
        <p:nvSpPr>
          <p:cNvPr id="6" name="Slide Number Placeholder 5"/>
          <p:cNvSpPr>
            <a:spLocks noGrp="1"/>
          </p:cNvSpPr>
          <p:nvPr>
            <p:ph type="sldNum" sz="quarter" idx="12"/>
          </p:nvPr>
        </p:nvSpPr>
        <p:spPr/>
        <p:txBody>
          <a:bodyPr/>
          <a:lstStyle/>
          <a:p>
            <a:fld id="{2AAF0D4A-0E03-4025-A58A-A6CEFCF5C611}" type="slidenum">
              <a:rPr lang="zh-HK" altLang="en-US" smtClean="0"/>
              <a:t>‹#›</a:t>
            </a:fld>
            <a:endParaRPr lang="zh-HK"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spTree>
      <p:nvGrpSpPr>
        <p:cNvPr id="1" name=""/>
        <p:cNvGrpSpPr/>
        <p:nvPr/>
      </p:nvGrpSpPr>
      <p:grpSpPr>
        <a:xfrm>
          <a:off x="0" y="0"/>
          <a:ext cx="0" cy="0"/>
          <a:chOff x="0" y="0"/>
          <a:chExt cx="0" cy="0"/>
        </a:xfrm>
      </p:grpSpPr>
      <p:sp>
        <p:nvSpPr>
          <p:cNvPr id="21" name="Rounded Rectangle 20"/>
          <p:cNvSpPr/>
          <p:nvPr/>
        </p:nvSpPr>
        <p:spPr bwMode="hidden">
          <a:xfrm>
            <a:off x="304800" y="228600"/>
            <a:ext cx="11594592"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5" name="Footer Placeholder 4"/>
          <p:cNvSpPr>
            <a:spLocks noGrp="1"/>
          </p:cNvSpPr>
          <p:nvPr>
            <p:ph type="ftr" sz="quarter" idx="11"/>
          </p:nvPr>
        </p:nvSpPr>
        <p:spPr/>
        <p:txBody>
          <a:bodyPr/>
          <a:lstStyle/>
          <a:p>
            <a:endParaRPr lang="zh-HK" altLang="en-US"/>
          </a:p>
        </p:txBody>
      </p:sp>
      <p:sp>
        <p:nvSpPr>
          <p:cNvPr id="6" name="Slide Number Placeholder 5"/>
          <p:cNvSpPr>
            <a:spLocks noGrp="1"/>
          </p:cNvSpPr>
          <p:nvPr>
            <p:ph type="sldNum" sz="quarter" idx="12"/>
          </p:nvPr>
        </p:nvSpPr>
        <p:spPr/>
        <p:txBody>
          <a:bodyPr/>
          <a:lstStyle/>
          <a:p>
            <a:fld id="{2AAF0D4A-0E03-4025-A58A-A6CEFCF5C611}" type="slidenum">
              <a:rPr lang="zh-HK" altLang="en-US" smtClean="0"/>
              <a:t>‹#›</a:t>
            </a:fld>
            <a:endParaRPr lang="zh-HK" altLang="en-US"/>
          </a:p>
        </p:txBody>
      </p:sp>
      <p:grpSp>
        <p:nvGrpSpPr>
          <p:cNvPr id="15" name="Group 14"/>
          <p:cNvGrpSpPr>
            <a:grpSpLocks noChangeAspect="1"/>
          </p:cNvGrpSpPr>
          <p:nvPr/>
        </p:nvGrpSpPr>
        <p:grpSpPr bwMode="hidden">
          <a:xfrm>
            <a:off x="282220" y="714191"/>
            <a:ext cx="11631168"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8839200" y="1447803"/>
            <a:ext cx="2743200" cy="4487333"/>
          </a:xfrm>
        </p:spPr>
        <p:txBody>
          <a:bodyPr vert="eaVert" anchor="ctr"/>
          <a:lstStyle>
            <a:lvl1pPr algn="l">
              <a:defRPr>
                <a:solidFill>
                  <a:schemeClr val="tx2"/>
                </a:solidFill>
              </a:defRPr>
            </a:lvl1pPr>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a:xfrm>
            <a:off x="609600" y="1447800"/>
            <a:ext cx="80264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標題投影片">
    <p:bg>
      <p:bgRef idx="1001">
        <a:schemeClr val="bg2"/>
      </p:bgRef>
    </p:bg>
    <p:spTree>
      <p:nvGrpSpPr>
        <p:cNvPr id="1" name=""/>
        <p:cNvGrpSpPr/>
        <p:nvPr/>
      </p:nvGrpSpPr>
      <p:grpSpPr>
        <a:xfrm>
          <a:off x="0" y="0"/>
          <a:ext cx="0" cy="0"/>
          <a:chOff x="0" y="0"/>
          <a:chExt cx="0" cy="0"/>
        </a:xfrm>
      </p:grpSpPr>
      <p:sp>
        <p:nvSpPr>
          <p:cNvPr id="7" name="矩形 6"/>
          <p:cNvSpPr/>
          <p:nvPr/>
        </p:nvSpPr>
        <p:spPr bwMode="white">
          <a:xfrm>
            <a:off x="0" y="5971032"/>
            <a:ext cx="12192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矩形 9"/>
          <p:cNvSpPr/>
          <p:nvPr/>
        </p:nvSpPr>
        <p:spPr>
          <a:xfrm>
            <a:off x="-12192" y="6053328"/>
            <a:ext cx="2999232"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矩形 10"/>
          <p:cNvSpPr/>
          <p:nvPr/>
        </p:nvSpPr>
        <p:spPr>
          <a:xfrm>
            <a:off x="3145536" y="6044184"/>
            <a:ext cx="90464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標題 7"/>
          <p:cNvSpPr>
            <a:spLocks noGrp="1"/>
          </p:cNvSpPr>
          <p:nvPr>
            <p:ph type="ctrTitle"/>
          </p:nvPr>
        </p:nvSpPr>
        <p:spPr>
          <a:xfrm>
            <a:off x="3149600" y="4038600"/>
            <a:ext cx="8636000" cy="1828800"/>
          </a:xfrm>
        </p:spPr>
        <p:txBody>
          <a:bodyPr anchor="b"/>
          <a:lstStyle>
            <a:lvl1pPr>
              <a:defRPr cap="all" baseline="0"/>
            </a:lvl1pPr>
          </a:lstStyle>
          <a:p>
            <a:r>
              <a:rPr kumimoji="0" lang="zh-TW" altLang="en-US" smtClean="0"/>
              <a:t>按一下以編輯母片標題樣式</a:t>
            </a:r>
            <a:endParaRPr kumimoji="0" lang="en-US"/>
          </a:p>
        </p:txBody>
      </p:sp>
      <p:sp>
        <p:nvSpPr>
          <p:cNvPr id="9" name="副標題 8"/>
          <p:cNvSpPr>
            <a:spLocks noGrp="1"/>
          </p:cNvSpPr>
          <p:nvPr>
            <p:ph type="subTitle" idx="1"/>
          </p:nvPr>
        </p:nvSpPr>
        <p:spPr>
          <a:xfrm>
            <a:off x="3149600" y="6050037"/>
            <a:ext cx="89408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28" name="日期版面配置區 27"/>
          <p:cNvSpPr>
            <a:spLocks noGrp="1"/>
          </p:cNvSpPr>
          <p:nvPr>
            <p:ph type="dt" sz="half" idx="10"/>
          </p:nvPr>
        </p:nvSpPr>
        <p:spPr>
          <a:xfrm>
            <a:off x="101600" y="6068699"/>
            <a:ext cx="2743200" cy="685800"/>
          </a:xfrm>
        </p:spPr>
        <p:txBody>
          <a:bodyPr>
            <a:noAutofit/>
          </a:bodyPr>
          <a:lstStyle>
            <a:lvl1pPr algn="ctr">
              <a:defRPr sz="2000">
                <a:solidFill>
                  <a:srgbClr val="FFFFFF"/>
                </a:solidFill>
              </a:defRPr>
            </a:lvl1pPr>
          </a:lstStyle>
          <a:p>
            <a:fld id="{B77E34DB-2762-4619-83AA-22C3096A75BC}" type="datetimeFigureOut">
              <a:rPr lang="zh-HK" altLang="en-US" smtClean="0"/>
              <a:t>2/8/2024</a:t>
            </a:fld>
            <a:endParaRPr lang="zh-HK" altLang="en-US"/>
          </a:p>
        </p:txBody>
      </p:sp>
      <p:sp>
        <p:nvSpPr>
          <p:cNvPr id="17" name="頁尾版面配置區 16"/>
          <p:cNvSpPr>
            <a:spLocks noGrp="1"/>
          </p:cNvSpPr>
          <p:nvPr>
            <p:ph type="ftr" sz="quarter" idx="11"/>
          </p:nvPr>
        </p:nvSpPr>
        <p:spPr>
          <a:xfrm>
            <a:off x="2780524" y="236543"/>
            <a:ext cx="7823200" cy="365125"/>
          </a:xfrm>
        </p:spPr>
        <p:txBody>
          <a:bodyPr/>
          <a:lstStyle>
            <a:lvl1pPr algn="r">
              <a:defRPr>
                <a:solidFill>
                  <a:schemeClr val="tx2"/>
                </a:solidFill>
              </a:defRPr>
            </a:lvl1pPr>
          </a:lstStyle>
          <a:p>
            <a:endParaRPr lang="zh-HK" altLang="en-US"/>
          </a:p>
        </p:txBody>
      </p:sp>
      <p:sp>
        <p:nvSpPr>
          <p:cNvPr id="29" name="投影片編號版面配置區 28"/>
          <p:cNvSpPr>
            <a:spLocks noGrp="1"/>
          </p:cNvSpPr>
          <p:nvPr>
            <p:ph type="sldNum" sz="quarter" idx="12"/>
          </p:nvPr>
        </p:nvSpPr>
        <p:spPr>
          <a:xfrm>
            <a:off x="10668000" y="228600"/>
            <a:ext cx="1117600" cy="381000"/>
          </a:xfrm>
        </p:spPr>
        <p:txBody>
          <a:bodyPr/>
          <a:lstStyle>
            <a:lvl1pPr>
              <a:defRPr>
                <a:solidFill>
                  <a:schemeClr val="tx2"/>
                </a:solidFill>
              </a:defRPr>
            </a:lvl1pPr>
          </a:lstStyle>
          <a:p>
            <a:fld id="{2AAF0D4A-0E03-4025-A58A-A6CEFCF5C611}" type="slidenum">
              <a:rPr lang="zh-HK" altLang="en-US" smtClean="0"/>
              <a:t>‹#›</a:t>
            </a:fld>
            <a:endParaRPr lang="zh-HK"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816864" y="228600"/>
            <a:ext cx="10871200" cy="990600"/>
          </a:xfrm>
        </p:spPr>
        <p:txBody>
          <a:bodyPr/>
          <a:lstStyle/>
          <a:p>
            <a:r>
              <a:rPr kumimoji="0" lang="zh-TW" altLang="en-US" smtClean="0"/>
              <a:t>按一下以編輯母片標題樣式</a:t>
            </a:r>
            <a:endParaRPr kumimoji="0" lang="en-US"/>
          </a:p>
        </p:txBody>
      </p:sp>
      <p:sp>
        <p:nvSpPr>
          <p:cNvPr id="4" name="日期版面配置區 3"/>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5" name="頁尾版面配置區 4"/>
          <p:cNvSpPr>
            <a:spLocks noGrp="1"/>
          </p:cNvSpPr>
          <p:nvPr>
            <p:ph type="ftr" sz="quarter" idx="11"/>
          </p:nvPr>
        </p:nvSpPr>
        <p:spPr/>
        <p:txBody>
          <a:bodyPr/>
          <a:lstStyle/>
          <a:p>
            <a:endParaRPr lang="zh-HK" altLang="en-US"/>
          </a:p>
        </p:txBody>
      </p:sp>
      <p:sp>
        <p:nvSpPr>
          <p:cNvPr id="6" name="投影片編號版面配置區 5"/>
          <p:cNvSpPr>
            <a:spLocks noGrp="1"/>
          </p:cNvSpPr>
          <p:nvPr>
            <p:ph type="sldNum" sz="quarter" idx="12"/>
          </p:nvPr>
        </p:nvSpPr>
        <p:spPr/>
        <p:txBody>
          <a:bodyPr/>
          <a:lstStyle>
            <a:lvl1pPr>
              <a:defRPr>
                <a:solidFill>
                  <a:srgbClr val="FFFFFF"/>
                </a:solidFill>
              </a:defRPr>
            </a:lvl1pPr>
          </a:lstStyle>
          <a:p>
            <a:fld id="{2AAF0D4A-0E03-4025-A58A-A6CEFCF5C611}" type="slidenum">
              <a:rPr lang="zh-HK" altLang="en-US" smtClean="0"/>
              <a:t>‹#›</a:t>
            </a:fld>
            <a:endParaRPr lang="zh-HK" altLang="en-US"/>
          </a:p>
        </p:txBody>
      </p:sp>
      <p:sp>
        <p:nvSpPr>
          <p:cNvPr id="8" name="內容版面配置區 7"/>
          <p:cNvSpPr>
            <a:spLocks noGrp="1"/>
          </p:cNvSpPr>
          <p:nvPr>
            <p:ph sz="quarter" idx="1"/>
          </p:nvPr>
        </p:nvSpPr>
        <p:spPr>
          <a:xfrm>
            <a:off x="816864" y="1600200"/>
            <a:ext cx="10871200" cy="44958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章節標題">
    <p:bg>
      <p:bgRef idx="1003">
        <a:schemeClr val="bg1"/>
      </p:bgRef>
    </p:bg>
    <p:spTree>
      <p:nvGrpSpPr>
        <p:cNvPr id="1" name=""/>
        <p:cNvGrpSpPr/>
        <p:nvPr/>
      </p:nvGrpSpPr>
      <p:grpSpPr>
        <a:xfrm>
          <a:off x="0" y="0"/>
          <a:ext cx="0" cy="0"/>
          <a:chOff x="0" y="0"/>
          <a:chExt cx="0" cy="0"/>
        </a:xfrm>
      </p:grpSpPr>
      <p:sp>
        <p:nvSpPr>
          <p:cNvPr id="3" name="文字版面配置區 2"/>
          <p:cNvSpPr>
            <a:spLocks noGrp="1"/>
          </p:cNvSpPr>
          <p:nvPr>
            <p:ph type="body" idx="1"/>
          </p:nvPr>
        </p:nvSpPr>
        <p:spPr>
          <a:xfrm>
            <a:off x="1828803" y="2743200"/>
            <a:ext cx="9497484"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7" name="矩形 6"/>
          <p:cNvSpPr/>
          <p:nvPr/>
        </p:nvSpPr>
        <p:spPr bwMode="white">
          <a:xfrm>
            <a:off x="0" y="1524000"/>
            <a:ext cx="12192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矩形 7"/>
          <p:cNvSpPr/>
          <p:nvPr/>
        </p:nvSpPr>
        <p:spPr>
          <a:xfrm>
            <a:off x="0" y="1600200"/>
            <a:ext cx="17272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矩形 8"/>
          <p:cNvSpPr/>
          <p:nvPr/>
        </p:nvSpPr>
        <p:spPr>
          <a:xfrm>
            <a:off x="1828800" y="1600200"/>
            <a:ext cx="103632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標題 1"/>
          <p:cNvSpPr>
            <a:spLocks noGrp="1"/>
          </p:cNvSpPr>
          <p:nvPr>
            <p:ph type="title"/>
          </p:nvPr>
        </p:nvSpPr>
        <p:spPr>
          <a:xfrm>
            <a:off x="1828800" y="1600200"/>
            <a:ext cx="10160000" cy="990600"/>
          </a:xfrm>
        </p:spPr>
        <p:txBody>
          <a:bodyPr/>
          <a:lstStyle>
            <a:lvl1pPr algn="l">
              <a:buNone/>
              <a:defRPr sz="4400" b="0" cap="none">
                <a:solidFill>
                  <a:srgbClr val="FFFFFF"/>
                </a:solidFill>
              </a:defRPr>
            </a:lvl1pPr>
          </a:lstStyle>
          <a:p>
            <a:r>
              <a:rPr kumimoji="0" lang="zh-TW" altLang="en-US" smtClean="0"/>
              <a:t>按一下以編輯母片標題樣式</a:t>
            </a:r>
            <a:endParaRPr kumimoji="0" lang="en-US"/>
          </a:p>
        </p:txBody>
      </p:sp>
      <p:sp>
        <p:nvSpPr>
          <p:cNvPr id="12" name="日期版面配置區 11"/>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13" name="投影片編號版面配置區 12"/>
          <p:cNvSpPr>
            <a:spLocks noGrp="1"/>
          </p:cNvSpPr>
          <p:nvPr>
            <p:ph type="sldNum" sz="quarter" idx="11"/>
          </p:nvPr>
        </p:nvSpPr>
        <p:spPr>
          <a:xfrm>
            <a:off x="0" y="1752600"/>
            <a:ext cx="1727200" cy="701676"/>
          </a:xfrm>
        </p:spPr>
        <p:txBody>
          <a:bodyPr>
            <a:noAutofit/>
          </a:bodyPr>
          <a:lstStyle>
            <a:lvl1pPr>
              <a:defRPr sz="2400">
                <a:solidFill>
                  <a:srgbClr val="FFFFFF"/>
                </a:solidFill>
              </a:defRPr>
            </a:lvl1pPr>
          </a:lstStyle>
          <a:p>
            <a:fld id="{2AAF0D4A-0E03-4025-A58A-A6CEFCF5C611}" type="slidenum">
              <a:rPr lang="zh-HK" altLang="en-US" smtClean="0"/>
              <a:t>‹#›</a:t>
            </a:fld>
            <a:endParaRPr lang="zh-HK" altLang="en-US"/>
          </a:p>
        </p:txBody>
      </p:sp>
      <p:sp>
        <p:nvSpPr>
          <p:cNvPr id="14" name="頁尾版面配置區 13"/>
          <p:cNvSpPr>
            <a:spLocks noGrp="1"/>
          </p:cNvSpPr>
          <p:nvPr>
            <p:ph type="ftr" sz="quarter" idx="12"/>
          </p:nvPr>
        </p:nvSpPr>
        <p:spPr/>
        <p:txBody>
          <a:bodyPr/>
          <a:lstStyle/>
          <a:p>
            <a:endParaRPr lang="zh-HK"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9" name="內容版面配置區 8"/>
          <p:cNvSpPr>
            <a:spLocks noGrp="1"/>
          </p:cNvSpPr>
          <p:nvPr>
            <p:ph sz="quarter" idx="1"/>
          </p:nvPr>
        </p:nvSpPr>
        <p:spPr>
          <a:xfrm>
            <a:off x="812800" y="1589567"/>
            <a:ext cx="5181600" cy="45720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1" name="內容版面配置區 10"/>
          <p:cNvSpPr>
            <a:spLocks noGrp="1"/>
          </p:cNvSpPr>
          <p:nvPr>
            <p:ph sz="quarter" idx="2"/>
          </p:nvPr>
        </p:nvSpPr>
        <p:spPr>
          <a:xfrm>
            <a:off x="6459868" y="1589567"/>
            <a:ext cx="5181600" cy="45720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8" name="日期版面配置區 7"/>
          <p:cNvSpPr>
            <a:spLocks noGrp="1"/>
          </p:cNvSpPr>
          <p:nvPr>
            <p:ph type="dt" sz="half" idx="15"/>
          </p:nvPr>
        </p:nvSpPr>
        <p:spPr/>
        <p:txBody>
          <a:bodyPr rtlCol="0"/>
          <a:lstStyle/>
          <a:p>
            <a:fld id="{B77E34DB-2762-4619-83AA-22C3096A75BC}" type="datetimeFigureOut">
              <a:rPr lang="zh-HK" altLang="en-US" smtClean="0"/>
              <a:t>2/8/2024</a:t>
            </a:fld>
            <a:endParaRPr lang="zh-HK" altLang="en-US"/>
          </a:p>
        </p:txBody>
      </p:sp>
      <p:sp>
        <p:nvSpPr>
          <p:cNvPr id="10" name="投影片編號版面配置區 9"/>
          <p:cNvSpPr>
            <a:spLocks noGrp="1"/>
          </p:cNvSpPr>
          <p:nvPr>
            <p:ph type="sldNum" sz="quarter" idx="16"/>
          </p:nvPr>
        </p:nvSpPr>
        <p:spPr/>
        <p:txBody>
          <a:bodyPr rtlCol="0"/>
          <a:lstStyle/>
          <a:p>
            <a:fld id="{2AAF0D4A-0E03-4025-A58A-A6CEFCF5C611}" type="slidenum">
              <a:rPr lang="zh-HK" altLang="en-US" smtClean="0"/>
              <a:t>‹#›</a:t>
            </a:fld>
            <a:endParaRPr lang="zh-HK" altLang="en-US"/>
          </a:p>
        </p:txBody>
      </p:sp>
      <p:sp>
        <p:nvSpPr>
          <p:cNvPr id="12" name="頁尾版面配置區 11"/>
          <p:cNvSpPr>
            <a:spLocks noGrp="1"/>
          </p:cNvSpPr>
          <p:nvPr>
            <p:ph type="ftr" sz="quarter" idx="17"/>
          </p:nvPr>
        </p:nvSpPr>
        <p:spPr/>
        <p:txBody>
          <a:bodyPr rtlCol="0"/>
          <a:lstStyle/>
          <a:p>
            <a:endParaRPr lang="zh-HK"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711200" y="273050"/>
            <a:ext cx="10871200" cy="869950"/>
          </a:xfrm>
        </p:spPr>
        <p:txBody>
          <a:bodyPr anchor="ctr"/>
          <a:lstStyle>
            <a:lvl1pPr>
              <a:defRPr/>
            </a:lvl1pPr>
          </a:lstStyle>
          <a:p>
            <a:r>
              <a:rPr kumimoji="0" lang="zh-TW" altLang="en-US" smtClean="0"/>
              <a:t>按一下以編輯母片標題樣式</a:t>
            </a:r>
            <a:endParaRPr kumimoji="0" lang="en-US"/>
          </a:p>
        </p:txBody>
      </p:sp>
      <p:sp>
        <p:nvSpPr>
          <p:cNvPr id="11" name="內容版面配置區 10"/>
          <p:cNvSpPr>
            <a:spLocks noGrp="1"/>
          </p:cNvSpPr>
          <p:nvPr>
            <p:ph sz="quarter" idx="2"/>
          </p:nvPr>
        </p:nvSpPr>
        <p:spPr>
          <a:xfrm>
            <a:off x="812800" y="2438400"/>
            <a:ext cx="5181600" cy="35814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3" name="內容版面配置區 12"/>
          <p:cNvSpPr>
            <a:spLocks noGrp="1"/>
          </p:cNvSpPr>
          <p:nvPr>
            <p:ph sz="quarter" idx="4"/>
          </p:nvPr>
        </p:nvSpPr>
        <p:spPr>
          <a:xfrm>
            <a:off x="6400800" y="2438400"/>
            <a:ext cx="5181600" cy="35814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0" name="日期版面配置區 9"/>
          <p:cNvSpPr>
            <a:spLocks noGrp="1"/>
          </p:cNvSpPr>
          <p:nvPr>
            <p:ph type="dt" sz="half" idx="15"/>
          </p:nvPr>
        </p:nvSpPr>
        <p:spPr/>
        <p:txBody>
          <a:bodyPr rtlCol="0"/>
          <a:lstStyle/>
          <a:p>
            <a:fld id="{B77E34DB-2762-4619-83AA-22C3096A75BC}" type="datetimeFigureOut">
              <a:rPr lang="zh-HK" altLang="en-US" smtClean="0"/>
              <a:t>2/8/2024</a:t>
            </a:fld>
            <a:endParaRPr lang="zh-HK" altLang="en-US"/>
          </a:p>
        </p:txBody>
      </p:sp>
      <p:sp>
        <p:nvSpPr>
          <p:cNvPr id="12" name="投影片編號版面配置區 11"/>
          <p:cNvSpPr>
            <a:spLocks noGrp="1"/>
          </p:cNvSpPr>
          <p:nvPr>
            <p:ph type="sldNum" sz="quarter" idx="16"/>
          </p:nvPr>
        </p:nvSpPr>
        <p:spPr/>
        <p:txBody>
          <a:bodyPr rtlCol="0"/>
          <a:lstStyle/>
          <a:p>
            <a:fld id="{2AAF0D4A-0E03-4025-A58A-A6CEFCF5C611}" type="slidenum">
              <a:rPr lang="zh-HK" altLang="en-US" smtClean="0"/>
              <a:t>‹#›</a:t>
            </a:fld>
            <a:endParaRPr lang="zh-HK" altLang="en-US"/>
          </a:p>
        </p:txBody>
      </p:sp>
      <p:sp>
        <p:nvSpPr>
          <p:cNvPr id="14" name="頁尾版面配置區 13"/>
          <p:cNvSpPr>
            <a:spLocks noGrp="1"/>
          </p:cNvSpPr>
          <p:nvPr>
            <p:ph type="ftr" sz="quarter" idx="17"/>
          </p:nvPr>
        </p:nvSpPr>
        <p:spPr/>
        <p:txBody>
          <a:bodyPr rtlCol="0"/>
          <a:lstStyle/>
          <a:p>
            <a:endParaRPr lang="zh-HK" altLang="en-US"/>
          </a:p>
        </p:txBody>
      </p:sp>
      <p:sp>
        <p:nvSpPr>
          <p:cNvPr id="16" name="文字版面配置區 15"/>
          <p:cNvSpPr>
            <a:spLocks noGrp="1"/>
          </p:cNvSpPr>
          <p:nvPr>
            <p:ph type="body" sz="quarter" idx="1"/>
          </p:nvPr>
        </p:nvSpPr>
        <p:spPr>
          <a:xfrm>
            <a:off x="812800" y="1752600"/>
            <a:ext cx="51816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zh-TW" altLang="en-US" smtClean="0"/>
              <a:t>按一下以編輯母片文字樣式</a:t>
            </a:r>
          </a:p>
        </p:txBody>
      </p:sp>
      <p:sp>
        <p:nvSpPr>
          <p:cNvPr id="15" name="文字版面配置區 14"/>
          <p:cNvSpPr>
            <a:spLocks noGrp="1"/>
          </p:cNvSpPr>
          <p:nvPr>
            <p:ph type="body" sz="quarter" idx="3"/>
          </p:nvPr>
        </p:nvSpPr>
        <p:spPr>
          <a:xfrm>
            <a:off x="6400800" y="1752600"/>
            <a:ext cx="51816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zh-TW" altLang="en-US" smtClean="0"/>
              <a:t>按一下以編輯母片文字樣式</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日期版面配置區 2"/>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4" name="頁尾版面配置區 3"/>
          <p:cNvSpPr>
            <a:spLocks noGrp="1"/>
          </p:cNvSpPr>
          <p:nvPr>
            <p:ph type="ftr" sz="quarter" idx="11"/>
          </p:nvPr>
        </p:nvSpPr>
        <p:spPr/>
        <p:txBody>
          <a:bodyPr/>
          <a:lstStyle/>
          <a:p>
            <a:endParaRPr lang="zh-HK" altLang="en-US"/>
          </a:p>
        </p:txBody>
      </p:sp>
      <p:sp>
        <p:nvSpPr>
          <p:cNvPr id="5" name="投影片編號版面配置區 4"/>
          <p:cNvSpPr>
            <a:spLocks noGrp="1"/>
          </p:cNvSpPr>
          <p:nvPr>
            <p:ph type="sldNum" sz="quarter" idx="12"/>
          </p:nvPr>
        </p:nvSpPr>
        <p:spPr/>
        <p:txBody>
          <a:bodyPr/>
          <a:lstStyle>
            <a:lvl1pPr>
              <a:defRPr>
                <a:solidFill>
                  <a:srgbClr val="FFFFFF"/>
                </a:solidFill>
              </a:defRPr>
            </a:lvl1pPr>
          </a:lstStyle>
          <a:p>
            <a:fld id="{2AAF0D4A-0E03-4025-A58A-A6CEFCF5C611}" type="slidenum">
              <a:rPr lang="zh-HK" altLang="en-US" smtClean="0"/>
              <a:t>‹#›</a:t>
            </a:fld>
            <a:endParaRPr lang="zh-HK"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3" name="頁尾版面配置區 2"/>
          <p:cNvSpPr>
            <a:spLocks noGrp="1"/>
          </p:cNvSpPr>
          <p:nvPr>
            <p:ph type="ftr" sz="quarter" idx="11"/>
          </p:nvPr>
        </p:nvSpPr>
        <p:spPr/>
        <p:txBody>
          <a:bodyPr/>
          <a:lstStyle/>
          <a:p>
            <a:endParaRPr lang="zh-HK" altLang="en-US"/>
          </a:p>
        </p:txBody>
      </p:sp>
      <p:sp>
        <p:nvSpPr>
          <p:cNvPr id="4" name="投影片編號版面配置區 3"/>
          <p:cNvSpPr>
            <a:spLocks noGrp="1"/>
          </p:cNvSpPr>
          <p:nvPr>
            <p:ph type="sldNum" sz="quarter" idx="12"/>
          </p:nvPr>
        </p:nvSpPr>
        <p:spPr>
          <a:xfrm>
            <a:off x="0" y="6248400"/>
            <a:ext cx="711200" cy="381000"/>
          </a:xfrm>
        </p:spPr>
        <p:txBody>
          <a:bodyPr/>
          <a:lstStyle>
            <a:lvl1pPr>
              <a:defRPr>
                <a:solidFill>
                  <a:schemeClr val="tx2"/>
                </a:solidFill>
              </a:defRPr>
            </a:lvl1pPr>
          </a:lstStyle>
          <a:p>
            <a:fld id="{2AAF0D4A-0E03-4025-A58A-A6CEFCF5C611}" type="slidenum">
              <a:rPr lang="zh-HK" altLang="en-US" smtClean="0"/>
              <a:t>‹#›</a:t>
            </a:fld>
            <a:endParaRPr lang="zh-HK"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12800" y="273050"/>
            <a:ext cx="10769600" cy="869950"/>
          </a:xfrm>
        </p:spPr>
        <p:txBody>
          <a:bodyPr anchor="ctr"/>
          <a:lstStyle>
            <a:lvl1pPr algn="l">
              <a:buNone/>
              <a:defRPr sz="4400" b="0"/>
            </a:lvl1pPr>
          </a:lstStyle>
          <a:p>
            <a:r>
              <a:rPr kumimoji="0" lang="zh-TW" altLang="en-US" smtClean="0"/>
              <a:t>按一下以編輯母片標題樣式</a:t>
            </a:r>
            <a:endParaRPr kumimoji="0" lang="en-US"/>
          </a:p>
        </p:txBody>
      </p:sp>
      <p:sp>
        <p:nvSpPr>
          <p:cNvPr id="5" name="日期版面配置區 4"/>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6" name="頁尾版面配置區 5"/>
          <p:cNvSpPr>
            <a:spLocks noGrp="1"/>
          </p:cNvSpPr>
          <p:nvPr>
            <p:ph type="ftr" sz="quarter" idx="11"/>
          </p:nvPr>
        </p:nvSpPr>
        <p:spPr/>
        <p:txBody>
          <a:bodyPr/>
          <a:lstStyle/>
          <a:p>
            <a:endParaRPr lang="zh-HK" altLang="en-US"/>
          </a:p>
        </p:txBody>
      </p:sp>
      <p:sp>
        <p:nvSpPr>
          <p:cNvPr id="7" name="投影片編號版面配置區 6"/>
          <p:cNvSpPr>
            <a:spLocks noGrp="1"/>
          </p:cNvSpPr>
          <p:nvPr>
            <p:ph type="sldNum" sz="quarter" idx="12"/>
          </p:nvPr>
        </p:nvSpPr>
        <p:spPr/>
        <p:txBody>
          <a:bodyPr/>
          <a:lstStyle>
            <a:lvl1pPr>
              <a:defRPr>
                <a:solidFill>
                  <a:srgbClr val="FFFFFF"/>
                </a:solidFill>
              </a:defRPr>
            </a:lvl1pPr>
          </a:lstStyle>
          <a:p>
            <a:fld id="{2AAF0D4A-0E03-4025-A58A-A6CEFCF5C611}" type="slidenum">
              <a:rPr lang="zh-HK" altLang="en-US" smtClean="0"/>
              <a:t>‹#›</a:t>
            </a:fld>
            <a:endParaRPr lang="zh-HK" altLang="en-US"/>
          </a:p>
        </p:txBody>
      </p:sp>
      <p:sp>
        <p:nvSpPr>
          <p:cNvPr id="3" name="文字版面配置區 2"/>
          <p:cNvSpPr>
            <a:spLocks noGrp="1"/>
          </p:cNvSpPr>
          <p:nvPr>
            <p:ph type="body" idx="2"/>
          </p:nvPr>
        </p:nvSpPr>
        <p:spPr>
          <a:xfrm>
            <a:off x="812800" y="1752600"/>
            <a:ext cx="21336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zh-TW" altLang="en-US" smtClean="0"/>
              <a:t>按一下以編輯母片文字樣式</a:t>
            </a:r>
          </a:p>
        </p:txBody>
      </p:sp>
      <p:sp>
        <p:nvSpPr>
          <p:cNvPr id="9" name="內容版面配置區 8"/>
          <p:cNvSpPr>
            <a:spLocks noGrp="1"/>
          </p:cNvSpPr>
          <p:nvPr>
            <p:ph sz="quarter" idx="1"/>
          </p:nvPr>
        </p:nvSpPr>
        <p:spPr>
          <a:xfrm>
            <a:off x="3149600" y="1752600"/>
            <a:ext cx="8534400" cy="44196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5" name="Footer Placeholder 4"/>
          <p:cNvSpPr>
            <a:spLocks noGrp="1"/>
          </p:cNvSpPr>
          <p:nvPr>
            <p:ph type="ftr" sz="quarter" idx="11"/>
          </p:nvPr>
        </p:nvSpPr>
        <p:spPr/>
        <p:txBody>
          <a:bodyPr/>
          <a:lstStyle/>
          <a:p>
            <a:endParaRPr lang="zh-HK" altLang="en-US"/>
          </a:p>
        </p:txBody>
      </p:sp>
      <p:sp>
        <p:nvSpPr>
          <p:cNvPr id="6" name="Slide Number Placeholder 5"/>
          <p:cNvSpPr>
            <a:spLocks noGrp="1"/>
          </p:cNvSpPr>
          <p:nvPr>
            <p:ph type="sldNum" sz="quarter" idx="12"/>
          </p:nvPr>
        </p:nvSpPr>
        <p:spPr/>
        <p:txBody>
          <a:bodyPr/>
          <a:lstStyle/>
          <a:p>
            <a:fld id="{2AAF0D4A-0E03-4025-A58A-A6CEFCF5C611}" type="slidenum">
              <a:rPr lang="zh-HK" altLang="en-US" smtClean="0"/>
              <a:t>‹#›</a:t>
            </a:fld>
            <a:endParaRPr lang="zh-HK" altLang="en-US"/>
          </a:p>
        </p:txBody>
      </p:sp>
      <p:sp>
        <p:nvSpPr>
          <p:cNvPr id="7" name="Title 6"/>
          <p:cNvSpPr>
            <a:spLocks noGrp="1"/>
          </p:cNvSpPr>
          <p:nvPr>
            <p:ph type="title"/>
          </p:nvPr>
        </p:nvSpPr>
        <p:spPr/>
        <p:txBody>
          <a:bodyPr/>
          <a:lstStyle/>
          <a:p>
            <a:r>
              <a:rPr lang="zh-TW" altLang="en-US" smtClean="0"/>
              <a:t>按一下以編輯母片標題樣式</a:t>
            </a:r>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bg>
      <p:bgRef idx="1003">
        <a:schemeClr val="bg2"/>
      </p:bgRef>
    </p:bg>
    <p:spTree>
      <p:nvGrpSpPr>
        <p:cNvPr id="1" name=""/>
        <p:cNvGrpSpPr/>
        <p:nvPr/>
      </p:nvGrpSpPr>
      <p:grpSpPr>
        <a:xfrm>
          <a:off x="0" y="0"/>
          <a:ext cx="0" cy="0"/>
          <a:chOff x="0" y="0"/>
          <a:chExt cx="0" cy="0"/>
        </a:xfrm>
      </p:grpSpPr>
      <p:sp>
        <p:nvSpPr>
          <p:cNvPr id="4" name="文字版面配置區 3"/>
          <p:cNvSpPr>
            <a:spLocks noGrp="1"/>
          </p:cNvSpPr>
          <p:nvPr>
            <p:ph type="body" sz="half" idx="2"/>
          </p:nvPr>
        </p:nvSpPr>
        <p:spPr>
          <a:xfrm>
            <a:off x="2133600" y="5486400"/>
            <a:ext cx="97536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zh-TW" altLang="en-US" smtClean="0"/>
              <a:t>按一下以編輯母片文字樣式</a:t>
            </a:r>
          </a:p>
        </p:txBody>
      </p:sp>
      <p:sp>
        <p:nvSpPr>
          <p:cNvPr id="8" name="矩形 7"/>
          <p:cNvSpPr/>
          <p:nvPr/>
        </p:nvSpPr>
        <p:spPr bwMode="white">
          <a:xfrm>
            <a:off x="-12192" y="4572000"/>
            <a:ext cx="12192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矩形 8"/>
          <p:cNvSpPr/>
          <p:nvPr/>
        </p:nvSpPr>
        <p:spPr>
          <a:xfrm>
            <a:off x="-12192" y="4663440"/>
            <a:ext cx="195072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矩形 9"/>
          <p:cNvSpPr/>
          <p:nvPr/>
        </p:nvSpPr>
        <p:spPr>
          <a:xfrm>
            <a:off x="2060448" y="4654296"/>
            <a:ext cx="10131552"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標題 1"/>
          <p:cNvSpPr>
            <a:spLocks noGrp="1"/>
          </p:cNvSpPr>
          <p:nvPr>
            <p:ph type="title"/>
          </p:nvPr>
        </p:nvSpPr>
        <p:spPr>
          <a:xfrm>
            <a:off x="2133600" y="4648200"/>
            <a:ext cx="9753600" cy="685800"/>
          </a:xfrm>
        </p:spPr>
        <p:txBody>
          <a:bodyPr anchor="ctr"/>
          <a:lstStyle>
            <a:lvl1pPr algn="l">
              <a:buNone/>
              <a:defRPr sz="2800" b="0">
                <a:solidFill>
                  <a:srgbClr val="FFFFFF"/>
                </a:solidFill>
              </a:defRPr>
            </a:lvl1pPr>
          </a:lstStyle>
          <a:p>
            <a:r>
              <a:rPr kumimoji="0" lang="zh-TW" altLang="en-US" smtClean="0"/>
              <a:t>按一下以編輯母片標題樣式</a:t>
            </a:r>
            <a:endParaRPr kumimoji="0" lang="en-US"/>
          </a:p>
        </p:txBody>
      </p:sp>
      <p:sp>
        <p:nvSpPr>
          <p:cNvPr id="11" name="矩形 10"/>
          <p:cNvSpPr/>
          <p:nvPr/>
        </p:nvSpPr>
        <p:spPr bwMode="white">
          <a:xfrm>
            <a:off x="1930400" y="0"/>
            <a:ext cx="134112"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日期版面配置區 11"/>
          <p:cNvSpPr>
            <a:spLocks noGrp="1"/>
          </p:cNvSpPr>
          <p:nvPr>
            <p:ph type="dt" sz="half" idx="10"/>
          </p:nvPr>
        </p:nvSpPr>
        <p:spPr>
          <a:xfrm>
            <a:off x="8331200" y="6248405"/>
            <a:ext cx="3556000" cy="365125"/>
          </a:xfrm>
        </p:spPr>
        <p:txBody>
          <a:bodyPr rtlCol="0"/>
          <a:lstStyle/>
          <a:p>
            <a:fld id="{B77E34DB-2762-4619-83AA-22C3096A75BC}" type="datetimeFigureOut">
              <a:rPr lang="zh-HK" altLang="en-US" smtClean="0"/>
              <a:t>2/8/2024</a:t>
            </a:fld>
            <a:endParaRPr lang="zh-HK" altLang="en-US"/>
          </a:p>
        </p:txBody>
      </p:sp>
      <p:sp>
        <p:nvSpPr>
          <p:cNvPr id="13" name="投影片編號版面配置區 12"/>
          <p:cNvSpPr>
            <a:spLocks noGrp="1"/>
          </p:cNvSpPr>
          <p:nvPr>
            <p:ph type="sldNum" sz="quarter" idx="11"/>
          </p:nvPr>
        </p:nvSpPr>
        <p:spPr>
          <a:xfrm>
            <a:off x="0" y="4667249"/>
            <a:ext cx="1930400" cy="663578"/>
          </a:xfrm>
        </p:spPr>
        <p:txBody>
          <a:bodyPr rtlCol="0"/>
          <a:lstStyle>
            <a:lvl1pPr>
              <a:defRPr sz="2800"/>
            </a:lvl1pPr>
          </a:lstStyle>
          <a:p>
            <a:fld id="{2AAF0D4A-0E03-4025-A58A-A6CEFCF5C611}" type="slidenum">
              <a:rPr lang="zh-HK" altLang="en-US" smtClean="0"/>
              <a:t>‹#›</a:t>
            </a:fld>
            <a:endParaRPr lang="zh-HK" altLang="en-US"/>
          </a:p>
        </p:txBody>
      </p:sp>
      <p:sp>
        <p:nvSpPr>
          <p:cNvPr id="14" name="頁尾版面配置區 13"/>
          <p:cNvSpPr>
            <a:spLocks noGrp="1"/>
          </p:cNvSpPr>
          <p:nvPr>
            <p:ph type="ftr" sz="quarter" idx="12"/>
          </p:nvPr>
        </p:nvSpPr>
        <p:spPr>
          <a:xfrm>
            <a:off x="2133600" y="6248211"/>
            <a:ext cx="6096000" cy="365125"/>
          </a:xfrm>
        </p:spPr>
        <p:txBody>
          <a:bodyPr rtlCol="0"/>
          <a:lstStyle/>
          <a:p>
            <a:endParaRPr lang="zh-HK" altLang="en-US"/>
          </a:p>
        </p:txBody>
      </p:sp>
      <p:sp>
        <p:nvSpPr>
          <p:cNvPr id="3" name="圖片版面配置區 2"/>
          <p:cNvSpPr>
            <a:spLocks noGrp="1"/>
          </p:cNvSpPr>
          <p:nvPr>
            <p:ph type="pic" idx="1"/>
          </p:nvPr>
        </p:nvSpPr>
        <p:spPr>
          <a:xfrm>
            <a:off x="2080768" y="0"/>
            <a:ext cx="10111232" cy="4568952"/>
          </a:xfrm>
          <a:solidFill>
            <a:schemeClr val="accent1">
              <a:tint val="40000"/>
            </a:schemeClr>
          </a:solidFill>
          <a:ln>
            <a:noFill/>
          </a:ln>
        </p:spPr>
        <p:txBody>
          <a:bodyPr/>
          <a:lstStyle>
            <a:lvl1pPr marL="0" indent="0">
              <a:buNone/>
              <a:defRPr sz="3200"/>
            </a:lvl1pPr>
          </a:lstStyle>
          <a:p>
            <a:r>
              <a:rPr kumimoji="0" lang="zh-TW" altLang="en-US" smtClean="0"/>
              <a:t>按一下圖示以新增圖片</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5" name="頁尾版面配置區 4"/>
          <p:cNvSpPr>
            <a:spLocks noGrp="1"/>
          </p:cNvSpPr>
          <p:nvPr>
            <p:ph type="ftr" sz="quarter" idx="11"/>
          </p:nvPr>
        </p:nvSpPr>
        <p:spPr/>
        <p:txBody>
          <a:bodyPr/>
          <a:lstStyle/>
          <a:p>
            <a:endParaRPr lang="zh-HK" altLang="en-US"/>
          </a:p>
        </p:txBody>
      </p:sp>
      <p:sp>
        <p:nvSpPr>
          <p:cNvPr id="6" name="投影片編號版面配置區 5"/>
          <p:cNvSpPr>
            <a:spLocks noGrp="1"/>
          </p:cNvSpPr>
          <p:nvPr>
            <p:ph type="sldNum" sz="quarter" idx="12"/>
          </p:nvPr>
        </p:nvSpPr>
        <p:spPr/>
        <p:txBody>
          <a:bodyPr/>
          <a:lstStyle/>
          <a:p>
            <a:fld id="{2AAF0D4A-0E03-4025-A58A-A6CEFCF5C611}" type="slidenum">
              <a:rPr lang="zh-HK" altLang="en-US" smtClean="0"/>
              <a:t>‹#›</a:t>
            </a:fld>
            <a:endParaRPr lang="zh-HK"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bg>
      <p:bgRef idx="1001">
        <a:schemeClr val="bg1"/>
      </p:bgRef>
    </p:bg>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37600" y="609605"/>
            <a:ext cx="2743200" cy="5516563"/>
          </a:xfrm>
        </p:spPr>
        <p:txBody>
          <a:bodyPr vert="eaVer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609600" y="609600"/>
            <a:ext cx="7416800" cy="5516564"/>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a:xfrm>
            <a:off x="8737600" y="6248407"/>
            <a:ext cx="2946400" cy="365125"/>
          </a:xfrm>
        </p:spPr>
        <p:txBody>
          <a:bodyPr/>
          <a:lstStyle/>
          <a:p>
            <a:fld id="{B77E34DB-2762-4619-83AA-22C3096A75BC}" type="datetimeFigureOut">
              <a:rPr lang="zh-HK" altLang="en-US" smtClean="0"/>
              <a:t>2/8/2024</a:t>
            </a:fld>
            <a:endParaRPr lang="zh-HK" altLang="en-US"/>
          </a:p>
        </p:txBody>
      </p:sp>
      <p:sp>
        <p:nvSpPr>
          <p:cNvPr id="5" name="頁尾版面配置區 4"/>
          <p:cNvSpPr>
            <a:spLocks noGrp="1"/>
          </p:cNvSpPr>
          <p:nvPr>
            <p:ph type="ftr" sz="quarter" idx="11"/>
          </p:nvPr>
        </p:nvSpPr>
        <p:spPr>
          <a:xfrm>
            <a:off x="609605" y="6248212"/>
            <a:ext cx="7431311" cy="365125"/>
          </a:xfrm>
        </p:spPr>
        <p:txBody>
          <a:bodyPr/>
          <a:lstStyle/>
          <a:p>
            <a:endParaRPr lang="zh-HK" altLang="en-US"/>
          </a:p>
        </p:txBody>
      </p:sp>
      <p:sp>
        <p:nvSpPr>
          <p:cNvPr id="7" name="矩形 6"/>
          <p:cNvSpPr/>
          <p:nvPr/>
        </p:nvSpPr>
        <p:spPr bwMode="white">
          <a:xfrm>
            <a:off x="8128424" y="0"/>
            <a:ext cx="42672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矩形 7"/>
          <p:cNvSpPr/>
          <p:nvPr/>
        </p:nvSpPr>
        <p:spPr>
          <a:xfrm>
            <a:off x="8189384" y="609600"/>
            <a:ext cx="3048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矩形 8"/>
          <p:cNvSpPr/>
          <p:nvPr/>
        </p:nvSpPr>
        <p:spPr>
          <a:xfrm>
            <a:off x="8189384" y="0"/>
            <a:ext cx="3048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投影片編號版面配置區 5"/>
          <p:cNvSpPr>
            <a:spLocks noGrp="1"/>
          </p:cNvSpPr>
          <p:nvPr>
            <p:ph type="sldNum" sz="quarter" idx="12"/>
          </p:nvPr>
        </p:nvSpPr>
        <p:spPr>
          <a:xfrm rot="5400000">
            <a:off x="8075084" y="103716"/>
            <a:ext cx="533400" cy="325968"/>
          </a:xfrm>
        </p:spPr>
        <p:txBody>
          <a:bodyPr/>
          <a:lstStyle/>
          <a:p>
            <a:fld id="{2AAF0D4A-0E03-4025-A58A-A6CEFCF5C611}" type="slidenum">
              <a:rPr lang="zh-HK" altLang="en-US" smtClean="0"/>
              <a:t>‹#›</a:t>
            </a:fld>
            <a:endParaRPr lang="zh-HK"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標題投影片">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zh-TW" altLang="en-US" smtClean="0"/>
              <a:t>按一下以編輯母片標題樣式</a:t>
            </a:r>
            <a:endParaRPr kumimoji="0" lang="en-US"/>
          </a:p>
        </p:txBody>
      </p:sp>
      <p:sp>
        <p:nvSpPr>
          <p:cNvPr id="17" name="Subtitle 16"/>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30" name="Date Placeholder 29"/>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19" name="Footer Placeholder 18"/>
          <p:cNvSpPr>
            <a:spLocks noGrp="1"/>
          </p:cNvSpPr>
          <p:nvPr>
            <p:ph type="ftr" sz="quarter" idx="11"/>
          </p:nvPr>
        </p:nvSpPr>
        <p:spPr/>
        <p:txBody>
          <a:bodyPr/>
          <a:lstStyle/>
          <a:p>
            <a:endParaRPr lang="zh-HK" altLang="en-US"/>
          </a:p>
        </p:txBody>
      </p:sp>
      <p:sp>
        <p:nvSpPr>
          <p:cNvPr id="27" name="Slide Number Placeholder 26"/>
          <p:cNvSpPr>
            <a:spLocks noGrp="1"/>
          </p:cNvSpPr>
          <p:nvPr>
            <p:ph type="sldNum" sz="quarter" idx="12"/>
          </p:nvPr>
        </p:nvSpPr>
        <p:spPr/>
        <p:txBody>
          <a:bodyPr/>
          <a:lstStyle/>
          <a:p>
            <a:fld id="{2AAF0D4A-0E03-4025-A58A-A6CEFCF5C611}" type="slidenum">
              <a:rPr lang="zh-HK" altLang="en-US" smtClean="0"/>
              <a:t>‹#›</a:t>
            </a:fld>
            <a:endParaRPr lang="zh-HK"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zh-TW" altLang="en-US" smtClean="0"/>
              <a:t>按一下以編輯母片標題樣式</a:t>
            </a:r>
            <a:endParaRPr kumimoji="0" lang="en-US"/>
          </a:p>
        </p:txBody>
      </p:sp>
      <p:sp>
        <p:nvSpPr>
          <p:cNvPr id="3" name="Content Placeholder 2"/>
          <p:cNvSpPr>
            <a:spLocks noGrp="1"/>
          </p:cNvSpPr>
          <p:nvPr>
            <p:ph idx="1"/>
          </p:nvPr>
        </p:nvSpPr>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Date Placeholder 3"/>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5" name="Footer Placeholder 4"/>
          <p:cNvSpPr>
            <a:spLocks noGrp="1"/>
          </p:cNvSpPr>
          <p:nvPr>
            <p:ph type="ftr" sz="quarter" idx="11"/>
          </p:nvPr>
        </p:nvSpPr>
        <p:spPr/>
        <p:txBody>
          <a:bodyPr/>
          <a:lstStyle/>
          <a:p>
            <a:endParaRPr lang="zh-HK" altLang="en-US"/>
          </a:p>
        </p:txBody>
      </p:sp>
      <p:sp>
        <p:nvSpPr>
          <p:cNvPr id="6" name="Slide Number Placeholder 5"/>
          <p:cNvSpPr>
            <a:spLocks noGrp="1"/>
          </p:cNvSpPr>
          <p:nvPr>
            <p:ph type="sldNum" sz="quarter" idx="12"/>
          </p:nvPr>
        </p:nvSpPr>
        <p:spPr/>
        <p:txBody>
          <a:bodyPr/>
          <a:lstStyle/>
          <a:p>
            <a:fld id="{2AAF0D4A-0E03-4025-A58A-A6CEFCF5C611}" type="slidenum">
              <a:rPr lang="zh-HK" altLang="en-US" smtClean="0"/>
              <a:t>‹#›</a:t>
            </a:fld>
            <a:endParaRPr lang="zh-HK" alt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章節標題">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zh-TW" altLang="en-US" smtClean="0"/>
              <a:t>按一下以編輯母片標題樣式</a:t>
            </a:r>
            <a:endParaRPr kumimoji="0" lang="en-US"/>
          </a:p>
        </p:txBody>
      </p:sp>
      <p:sp>
        <p:nvSpPr>
          <p:cNvPr id="3" name="Text Placeholder 2"/>
          <p:cNvSpPr>
            <a:spLocks noGrp="1"/>
          </p:cNvSpPr>
          <p:nvPr>
            <p:ph type="body" idx="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4" name="Date Placeholder 3"/>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5" name="Footer Placeholder 4"/>
          <p:cNvSpPr>
            <a:spLocks noGrp="1"/>
          </p:cNvSpPr>
          <p:nvPr>
            <p:ph type="ftr" sz="quarter" idx="11"/>
          </p:nvPr>
        </p:nvSpPr>
        <p:spPr/>
        <p:txBody>
          <a:bodyPr/>
          <a:lstStyle/>
          <a:p>
            <a:endParaRPr lang="zh-HK" altLang="en-US"/>
          </a:p>
        </p:txBody>
      </p:sp>
      <p:sp>
        <p:nvSpPr>
          <p:cNvPr id="6" name="Slide Number Placeholder 5"/>
          <p:cNvSpPr>
            <a:spLocks noGrp="1"/>
          </p:cNvSpPr>
          <p:nvPr>
            <p:ph type="sldNum" sz="quarter" idx="12"/>
          </p:nvPr>
        </p:nvSpPr>
        <p:spPr/>
        <p:txBody>
          <a:bodyPr/>
          <a:lstStyle/>
          <a:p>
            <a:fld id="{2AAF0D4A-0E03-4025-A58A-A6CEFCF5C611}" type="slidenum">
              <a:rPr lang="zh-HK" altLang="en-US" smtClean="0"/>
              <a:t>‹#›</a:t>
            </a:fld>
            <a:endParaRPr lang="zh-HK"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p>
            <a:r>
              <a:rPr kumimoji="0" lang="zh-TW" altLang="en-US" smtClean="0"/>
              <a:t>按一下以編輯母片標題樣式</a:t>
            </a:r>
            <a:endParaRPr kumimoji="0" lang="en-US"/>
          </a:p>
        </p:txBody>
      </p:sp>
      <p:sp>
        <p:nvSpPr>
          <p:cNvPr id="3" name="Content Placeholder 2"/>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Content Placeholder 3"/>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Date Placeholder 4"/>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6" name="Footer Placeholder 5"/>
          <p:cNvSpPr>
            <a:spLocks noGrp="1"/>
          </p:cNvSpPr>
          <p:nvPr>
            <p:ph type="ftr" sz="quarter" idx="11"/>
          </p:nvPr>
        </p:nvSpPr>
        <p:spPr/>
        <p:txBody>
          <a:bodyPr/>
          <a:lstStyle/>
          <a:p>
            <a:endParaRPr lang="zh-HK" altLang="en-US"/>
          </a:p>
        </p:txBody>
      </p:sp>
      <p:sp>
        <p:nvSpPr>
          <p:cNvPr id="7" name="Slide Number Placeholder 6"/>
          <p:cNvSpPr>
            <a:spLocks noGrp="1"/>
          </p:cNvSpPr>
          <p:nvPr>
            <p:ph type="sldNum" sz="quarter" idx="12"/>
          </p:nvPr>
        </p:nvSpPr>
        <p:spPr/>
        <p:txBody>
          <a:bodyPr/>
          <a:lstStyle/>
          <a:p>
            <a:fld id="{2AAF0D4A-0E03-4025-A58A-A6CEFCF5C611}" type="slidenum">
              <a:rPr lang="zh-HK" altLang="en-US" smtClean="0"/>
              <a:t>‹#›</a:t>
            </a:fld>
            <a:endParaRPr lang="zh-HK" alt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tIns="45720" anchor="b"/>
          <a:lstStyle>
            <a:lvl1pPr>
              <a:defRPr/>
            </a:lvl1pPr>
          </a:lstStyle>
          <a:p>
            <a:r>
              <a:rPr kumimoji="0" lang="zh-TW" altLang="en-US" smtClean="0"/>
              <a:t>按一下以編輯母片標題樣式</a:t>
            </a:r>
            <a:endParaRPr kumimoji="0" lang="en-US"/>
          </a:p>
        </p:txBody>
      </p:sp>
      <p:sp>
        <p:nvSpPr>
          <p:cNvPr id="3" name="Text Placeholder 2"/>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4" name="Text Placeholder 3"/>
          <p:cNvSpPr>
            <a:spLocks noGrp="1"/>
          </p:cNvSpPr>
          <p:nvPr>
            <p:ph type="body" sz="half" idx="3"/>
          </p:nvPr>
        </p:nvSpPr>
        <p:spPr>
          <a:xfrm>
            <a:off x="6193370" y="1859762"/>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5" name="Content Placeholder 4"/>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6" name="Content Placeholder 5"/>
          <p:cNvSpPr>
            <a:spLocks noGrp="1"/>
          </p:cNvSpPr>
          <p:nvPr>
            <p:ph sz="quarter" idx="4"/>
          </p:nvPr>
        </p:nvSpPr>
        <p:spPr>
          <a:xfrm>
            <a:off x="6193370"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7" name="Date Placeholder 6"/>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8" name="Footer Placeholder 7"/>
          <p:cNvSpPr>
            <a:spLocks noGrp="1"/>
          </p:cNvSpPr>
          <p:nvPr>
            <p:ph type="ftr" sz="quarter" idx="11"/>
          </p:nvPr>
        </p:nvSpPr>
        <p:spPr/>
        <p:txBody>
          <a:bodyPr/>
          <a:lstStyle/>
          <a:p>
            <a:endParaRPr lang="zh-HK" altLang="en-US"/>
          </a:p>
        </p:txBody>
      </p:sp>
      <p:sp>
        <p:nvSpPr>
          <p:cNvPr id="9" name="Slide Number Placeholder 8"/>
          <p:cNvSpPr>
            <a:spLocks noGrp="1"/>
          </p:cNvSpPr>
          <p:nvPr>
            <p:ph type="sldNum" sz="quarter" idx="12"/>
          </p:nvPr>
        </p:nvSpPr>
        <p:spPr/>
        <p:txBody>
          <a:bodyPr/>
          <a:lstStyle/>
          <a:p>
            <a:fld id="{2AAF0D4A-0E03-4025-A58A-A6CEFCF5C611}" type="slidenum">
              <a:rPr lang="zh-HK" altLang="en-US" smtClean="0"/>
              <a:t>‹#›</a:t>
            </a:fld>
            <a:endParaRPr lang="zh-HK" alt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zh-TW" altLang="en-US" smtClean="0"/>
              <a:t>按一下以編輯母片標題樣式</a:t>
            </a:r>
            <a:endParaRPr kumimoji="0" lang="en-US"/>
          </a:p>
        </p:txBody>
      </p:sp>
      <p:sp>
        <p:nvSpPr>
          <p:cNvPr id="3" name="Date Placeholder 2"/>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4" name="Footer Placeholder 3"/>
          <p:cNvSpPr>
            <a:spLocks noGrp="1"/>
          </p:cNvSpPr>
          <p:nvPr>
            <p:ph type="ftr" sz="quarter" idx="11"/>
          </p:nvPr>
        </p:nvSpPr>
        <p:spPr/>
        <p:txBody>
          <a:bodyPr/>
          <a:lstStyle/>
          <a:p>
            <a:endParaRPr lang="zh-HK" altLang="en-US"/>
          </a:p>
        </p:txBody>
      </p:sp>
      <p:sp>
        <p:nvSpPr>
          <p:cNvPr id="5" name="Slide Number Placeholder 4"/>
          <p:cNvSpPr>
            <a:spLocks noGrp="1"/>
          </p:cNvSpPr>
          <p:nvPr>
            <p:ph type="sldNum" sz="quarter" idx="12"/>
          </p:nvPr>
        </p:nvSpPr>
        <p:spPr/>
        <p:txBody>
          <a:bodyPr/>
          <a:lstStyle/>
          <a:p>
            <a:fld id="{2AAF0D4A-0E03-4025-A58A-A6CEFCF5C611}" type="slidenum">
              <a:rPr lang="zh-HK" altLang="en-US" smtClean="0"/>
              <a:t>‹#›</a:t>
            </a:fld>
            <a:endParaRPr lang="zh-HK" alt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3" name="Footer Placeholder 2"/>
          <p:cNvSpPr>
            <a:spLocks noGrp="1"/>
          </p:cNvSpPr>
          <p:nvPr>
            <p:ph type="ftr" sz="quarter" idx="11"/>
          </p:nvPr>
        </p:nvSpPr>
        <p:spPr/>
        <p:txBody>
          <a:bodyPr/>
          <a:lstStyle/>
          <a:p>
            <a:endParaRPr lang="zh-HK" altLang="en-US"/>
          </a:p>
        </p:txBody>
      </p:sp>
      <p:sp>
        <p:nvSpPr>
          <p:cNvPr id="4" name="Slide Number Placeholder 3"/>
          <p:cNvSpPr>
            <a:spLocks noGrp="1"/>
          </p:cNvSpPr>
          <p:nvPr>
            <p:ph type="sldNum" sz="quarter" idx="12"/>
          </p:nvPr>
        </p:nvSpPr>
        <p:spPr/>
        <p:txBody>
          <a:bodyPr/>
          <a:lstStyle/>
          <a:p>
            <a:fld id="{2AAF0D4A-0E03-4025-A58A-A6CEFCF5C611}" type="slidenum">
              <a:rPr lang="zh-HK" altLang="en-US" smtClean="0"/>
              <a:t>‹#›</a:t>
            </a:fld>
            <a:endParaRPr lang="zh-HK"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章節標題">
    <p:spTree>
      <p:nvGrpSpPr>
        <p:cNvPr id="1" name=""/>
        <p:cNvGrpSpPr/>
        <p:nvPr/>
      </p:nvGrpSpPr>
      <p:grpSpPr>
        <a:xfrm>
          <a:off x="0" y="0"/>
          <a:ext cx="0" cy="0"/>
          <a:chOff x="0" y="0"/>
          <a:chExt cx="0" cy="0"/>
        </a:xfrm>
      </p:grpSpPr>
      <p:sp>
        <p:nvSpPr>
          <p:cNvPr id="14" name="Rounded Rectangle 13"/>
          <p:cNvSpPr/>
          <p:nvPr/>
        </p:nvSpPr>
        <p:spPr>
          <a:xfrm>
            <a:off x="304800" y="228600"/>
            <a:ext cx="11594592"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8063254" y="4203592"/>
            <a:ext cx="383523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3492430" y="4075290"/>
            <a:ext cx="7392687"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3771637" y="4087562"/>
            <a:ext cx="729064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7479321" y="4074179"/>
            <a:ext cx="4410667"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82220" y="4058555"/>
            <a:ext cx="11631168"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920043" y="2463560"/>
            <a:ext cx="10363200" cy="1524000"/>
          </a:xfrm>
        </p:spPr>
        <p:txBody>
          <a:bodyPr anchor="t">
            <a:normAutofit/>
          </a:bodyPr>
          <a:lstStyle>
            <a:lvl1pPr algn="ctr">
              <a:defRPr sz="4400" b="0" cap="none"/>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1823153" y="1437449"/>
            <a:ext cx="8556979"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Date Placeholder 3"/>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5" name="Footer Placeholder 4"/>
          <p:cNvSpPr>
            <a:spLocks noGrp="1"/>
          </p:cNvSpPr>
          <p:nvPr>
            <p:ph type="ftr" sz="quarter" idx="11"/>
          </p:nvPr>
        </p:nvSpPr>
        <p:spPr/>
        <p:txBody>
          <a:bodyPr/>
          <a:lstStyle/>
          <a:p>
            <a:endParaRPr lang="zh-HK" altLang="en-US"/>
          </a:p>
        </p:txBody>
      </p:sp>
      <p:sp>
        <p:nvSpPr>
          <p:cNvPr id="6" name="Slide Number Placeholder 5"/>
          <p:cNvSpPr>
            <a:spLocks noGrp="1"/>
          </p:cNvSpPr>
          <p:nvPr>
            <p:ph type="sldNum" sz="quarter" idx="12"/>
          </p:nvPr>
        </p:nvSpPr>
        <p:spPr/>
        <p:txBody>
          <a:bodyPr/>
          <a:lstStyle/>
          <a:p>
            <a:fld id="{2AAF0D4A-0E03-4025-A58A-A6CEFCF5C611}" type="slidenum">
              <a:rPr lang="zh-HK" altLang="en-US" smtClean="0"/>
              <a:t>‹#›</a:t>
            </a:fld>
            <a:endParaRPr lang="zh-HK" alt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zh-TW" altLang="en-US" smtClean="0"/>
              <a:t>按一下以編輯母片標題樣式</a:t>
            </a:r>
            <a:endParaRPr kumimoji="0" lang="en-US"/>
          </a:p>
        </p:txBody>
      </p:sp>
      <p:sp>
        <p:nvSpPr>
          <p:cNvPr id="3" name="Text Placeholder 2"/>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zh-TW" altLang="en-US" smtClean="0"/>
              <a:t>按一下以編輯母片文字樣式</a:t>
            </a:r>
          </a:p>
        </p:txBody>
      </p:sp>
      <p:sp>
        <p:nvSpPr>
          <p:cNvPr id="4" name="Content Placeholder 3"/>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Date Placeholder 4"/>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6" name="Footer Placeholder 5"/>
          <p:cNvSpPr>
            <a:spLocks noGrp="1"/>
          </p:cNvSpPr>
          <p:nvPr>
            <p:ph type="ftr" sz="quarter" idx="11"/>
          </p:nvPr>
        </p:nvSpPr>
        <p:spPr/>
        <p:txBody>
          <a:bodyPr/>
          <a:lstStyle/>
          <a:p>
            <a:endParaRPr lang="zh-HK" altLang="en-US"/>
          </a:p>
        </p:txBody>
      </p:sp>
      <p:sp>
        <p:nvSpPr>
          <p:cNvPr id="7" name="Slide Number Placeholder 6"/>
          <p:cNvSpPr>
            <a:spLocks noGrp="1"/>
          </p:cNvSpPr>
          <p:nvPr>
            <p:ph type="sldNum" sz="quarter" idx="12"/>
          </p:nvPr>
        </p:nvSpPr>
        <p:spPr/>
        <p:txBody>
          <a:bodyPr/>
          <a:lstStyle/>
          <a:p>
            <a:fld id="{2AAF0D4A-0E03-4025-A58A-A6CEFCF5C611}" type="slidenum">
              <a:rPr lang="zh-HK" altLang="en-US" smtClean="0"/>
              <a:t>‹#›</a:t>
            </a:fld>
            <a:endParaRPr lang="zh-HK" alt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9" name="Snip and Round Single Corner Rectangle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812800" y="1176999"/>
            <a:ext cx="2950464" cy="1582621"/>
          </a:xfrm>
        </p:spPr>
        <p:txBody>
          <a:bodyPr vert="horz" lIns="45720" tIns="45720" rIns="45720" bIns="45720" anchor="b"/>
          <a:lstStyle>
            <a:lvl1pPr algn="l">
              <a:buNone/>
              <a:defRPr sz="2000" b="1">
                <a:solidFill>
                  <a:schemeClr val="tx2"/>
                </a:solidFill>
              </a:defRPr>
            </a:lvl1pPr>
          </a:lstStyle>
          <a:p>
            <a:r>
              <a:rPr kumimoji="0" lang="zh-TW" altLang="en-US" smtClean="0"/>
              <a:t>按一下以編輯母片標題樣式</a:t>
            </a:r>
            <a:endParaRPr kumimoji="0" lang="en-US"/>
          </a:p>
        </p:txBody>
      </p:sp>
      <p:sp>
        <p:nvSpPr>
          <p:cNvPr id="4" name="Text Placeholder 3"/>
          <p:cNvSpPr>
            <a:spLocks noGrp="1"/>
          </p:cNvSpPr>
          <p:nvPr>
            <p:ph type="body" sz="half" idx="2"/>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zh-TW" altLang="en-US" smtClean="0"/>
              <a:t>按一下以編輯母片文字樣式</a:t>
            </a:r>
          </a:p>
        </p:txBody>
      </p:sp>
      <p:sp>
        <p:nvSpPr>
          <p:cNvPr id="5" name="Date Placeholder 4"/>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6" name="Footer Placeholder 5"/>
          <p:cNvSpPr>
            <a:spLocks noGrp="1"/>
          </p:cNvSpPr>
          <p:nvPr>
            <p:ph type="ftr" sz="quarter" idx="11"/>
          </p:nvPr>
        </p:nvSpPr>
        <p:spPr/>
        <p:txBody>
          <a:bodyPr/>
          <a:lstStyle/>
          <a:p>
            <a:endParaRPr lang="zh-HK" altLang="en-US"/>
          </a:p>
        </p:txBody>
      </p:sp>
      <p:sp>
        <p:nvSpPr>
          <p:cNvPr id="7" name="Slide Number Placeholder 6"/>
          <p:cNvSpPr>
            <a:spLocks noGrp="1"/>
          </p:cNvSpPr>
          <p:nvPr>
            <p:ph type="sldNum" sz="quarter" idx="12"/>
          </p:nvPr>
        </p:nvSpPr>
        <p:spPr>
          <a:xfrm>
            <a:off x="10769600" y="6356355"/>
            <a:ext cx="812800" cy="365125"/>
          </a:xfrm>
        </p:spPr>
        <p:txBody>
          <a:bodyPr/>
          <a:lstStyle/>
          <a:p>
            <a:fld id="{2AAF0D4A-0E03-4025-A58A-A6CEFCF5C611}" type="slidenum">
              <a:rPr lang="zh-HK" altLang="en-US" smtClean="0"/>
              <a:t>‹#›</a:t>
            </a:fld>
            <a:endParaRPr lang="zh-HK" altLang="en-US"/>
          </a:p>
        </p:txBody>
      </p:sp>
      <p:sp>
        <p:nvSpPr>
          <p:cNvPr id="3" name="Picture Placeholder 2"/>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zh-TW" altLang="en-US" smtClean="0"/>
              <a:t>按一下圖示以新增圖片</a:t>
            </a:r>
            <a:endParaRPr kumimoji="0" lang="en-US" dirty="0"/>
          </a:p>
        </p:txBody>
      </p:sp>
      <p:sp>
        <p:nvSpPr>
          <p:cNvPr id="10" name="Freeform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5842000" y="6219830"/>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zh-TW" altLang="en-US" smtClean="0"/>
              <a:t>按一下以編輯母片標題樣式</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Date Placeholder 3"/>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5" name="Footer Placeholder 4"/>
          <p:cNvSpPr>
            <a:spLocks noGrp="1"/>
          </p:cNvSpPr>
          <p:nvPr>
            <p:ph type="ftr" sz="quarter" idx="11"/>
          </p:nvPr>
        </p:nvSpPr>
        <p:spPr/>
        <p:txBody>
          <a:bodyPr/>
          <a:lstStyle/>
          <a:p>
            <a:endParaRPr lang="zh-HK" altLang="en-US"/>
          </a:p>
        </p:txBody>
      </p:sp>
      <p:sp>
        <p:nvSpPr>
          <p:cNvPr id="6" name="Slide Number Placeholder 5"/>
          <p:cNvSpPr>
            <a:spLocks noGrp="1"/>
          </p:cNvSpPr>
          <p:nvPr>
            <p:ph type="sldNum" sz="quarter" idx="12"/>
          </p:nvPr>
        </p:nvSpPr>
        <p:spPr/>
        <p:txBody>
          <a:bodyPr/>
          <a:lstStyle/>
          <a:p>
            <a:fld id="{2AAF0D4A-0E03-4025-A58A-A6CEFCF5C611}" type="slidenum">
              <a:rPr lang="zh-HK" altLang="en-US" smtClean="0"/>
              <a:t>‹#›</a:t>
            </a:fld>
            <a:endParaRPr lang="zh-HK" alt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914402"/>
            <a:ext cx="2743200" cy="5211763"/>
          </a:xfrm>
        </p:spPr>
        <p:txBody>
          <a:bodyPr vert="eaVert"/>
          <a:lstStyle/>
          <a:p>
            <a:r>
              <a:rPr kumimoji="0" lang="zh-TW" altLang="en-US" smtClean="0"/>
              <a:t>按一下以編輯母片標題樣式</a:t>
            </a:r>
            <a:endParaRPr kumimoji="0" lang="en-US"/>
          </a:p>
        </p:txBody>
      </p:sp>
      <p:sp>
        <p:nvSpPr>
          <p:cNvPr id="3" name="Vertical Text Placeholder 2"/>
          <p:cNvSpPr>
            <a:spLocks noGrp="1"/>
          </p:cNvSpPr>
          <p:nvPr>
            <p:ph type="body" orient="vert" idx="1"/>
          </p:nvPr>
        </p:nvSpPr>
        <p:spPr>
          <a:xfrm>
            <a:off x="609600" y="914402"/>
            <a:ext cx="8026400" cy="5211763"/>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Date Placeholder 3"/>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5" name="Footer Placeholder 4"/>
          <p:cNvSpPr>
            <a:spLocks noGrp="1"/>
          </p:cNvSpPr>
          <p:nvPr>
            <p:ph type="ftr" sz="quarter" idx="11"/>
          </p:nvPr>
        </p:nvSpPr>
        <p:spPr/>
        <p:txBody>
          <a:bodyPr/>
          <a:lstStyle/>
          <a:p>
            <a:endParaRPr lang="zh-HK" altLang="en-US"/>
          </a:p>
        </p:txBody>
      </p:sp>
      <p:sp>
        <p:nvSpPr>
          <p:cNvPr id="6" name="Slide Number Placeholder 5"/>
          <p:cNvSpPr>
            <a:spLocks noGrp="1"/>
          </p:cNvSpPr>
          <p:nvPr>
            <p:ph type="sldNum" sz="quarter" idx="12"/>
          </p:nvPr>
        </p:nvSpPr>
        <p:spPr/>
        <p:txBody>
          <a:bodyPr/>
          <a:lstStyle/>
          <a:p>
            <a:fld id="{2AAF0D4A-0E03-4025-A58A-A6CEFCF5C611}" type="slidenum">
              <a:rPr lang="zh-HK" altLang="en-US" smtClean="0"/>
              <a:t>‹#›</a:t>
            </a:fld>
            <a:endParaRPr lang="zh-HK" alt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14" name="標題 13"/>
          <p:cNvSpPr>
            <a:spLocks noGrp="1"/>
          </p:cNvSpPr>
          <p:nvPr>
            <p:ph type="ctrTitle"/>
          </p:nvPr>
        </p:nvSpPr>
        <p:spPr>
          <a:xfrm>
            <a:off x="1910080" y="359898"/>
            <a:ext cx="9875520" cy="1472184"/>
          </a:xfrm>
        </p:spPr>
        <p:txBody>
          <a:bodyPr anchor="b"/>
          <a:lstStyle>
            <a:lvl1pPr algn="l">
              <a:defRPr/>
            </a:lvl1pPr>
            <a:extLst/>
          </a:lstStyle>
          <a:p>
            <a:r>
              <a:rPr kumimoji="0" lang="zh-TW" altLang="en-US" smtClean="0"/>
              <a:t>按一下以編輯母片標題樣式</a:t>
            </a:r>
            <a:endParaRPr kumimoji="0" lang="en-US"/>
          </a:p>
        </p:txBody>
      </p:sp>
      <p:sp>
        <p:nvSpPr>
          <p:cNvPr id="22" name="副標題 21"/>
          <p:cNvSpPr>
            <a:spLocks noGrp="1"/>
          </p:cNvSpPr>
          <p:nvPr>
            <p:ph type="subTitle" idx="1"/>
          </p:nvPr>
        </p:nvSpPr>
        <p:spPr>
          <a:xfrm>
            <a:off x="1910080" y="1850064"/>
            <a:ext cx="987552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zh-TW" altLang="en-US" smtClean="0"/>
              <a:t>按一下以編輯母片副標題樣式</a:t>
            </a:r>
            <a:endParaRPr kumimoji="0" lang="en-US"/>
          </a:p>
        </p:txBody>
      </p:sp>
      <p:sp>
        <p:nvSpPr>
          <p:cNvPr id="7" name="日期版面配置區 6"/>
          <p:cNvSpPr>
            <a:spLocks noGrp="1"/>
          </p:cNvSpPr>
          <p:nvPr>
            <p:ph type="dt" sz="half" idx="10"/>
          </p:nvPr>
        </p:nvSpPr>
        <p:spPr/>
        <p:txBody>
          <a:bodyPr/>
          <a:lstStyle>
            <a:extLst/>
          </a:lstStyle>
          <a:p>
            <a:fld id="{B77E34DB-2762-4619-83AA-22C3096A75BC}" type="datetimeFigureOut">
              <a:rPr lang="zh-HK" altLang="en-US" smtClean="0"/>
              <a:t>2/8/2024</a:t>
            </a:fld>
            <a:endParaRPr lang="zh-HK" altLang="en-US"/>
          </a:p>
        </p:txBody>
      </p:sp>
      <p:sp>
        <p:nvSpPr>
          <p:cNvPr id="20" name="頁尾版面配置區 19"/>
          <p:cNvSpPr>
            <a:spLocks noGrp="1"/>
          </p:cNvSpPr>
          <p:nvPr>
            <p:ph type="ftr" sz="quarter" idx="11"/>
          </p:nvPr>
        </p:nvSpPr>
        <p:spPr/>
        <p:txBody>
          <a:bodyPr/>
          <a:lstStyle>
            <a:extLst/>
          </a:lstStyle>
          <a:p>
            <a:endParaRPr lang="zh-HK" altLang="en-US"/>
          </a:p>
        </p:txBody>
      </p:sp>
      <p:sp>
        <p:nvSpPr>
          <p:cNvPr id="10" name="投影片編號版面配置區 9"/>
          <p:cNvSpPr>
            <a:spLocks noGrp="1"/>
          </p:cNvSpPr>
          <p:nvPr>
            <p:ph type="sldNum" sz="quarter" idx="12"/>
          </p:nvPr>
        </p:nvSpPr>
        <p:spPr/>
        <p:txBody>
          <a:bodyPr/>
          <a:lstStyle>
            <a:extLst/>
          </a:lstStyle>
          <a:p>
            <a:fld id="{2AAF0D4A-0E03-4025-A58A-A6CEFCF5C611}" type="slidenum">
              <a:rPr lang="zh-HK" altLang="en-US" smtClean="0"/>
              <a:t>‹#›</a:t>
            </a:fld>
            <a:endParaRPr lang="zh-HK" altLang="en-US"/>
          </a:p>
        </p:txBody>
      </p:sp>
      <p:sp>
        <p:nvSpPr>
          <p:cNvPr id="8" name="橢圓 7"/>
          <p:cNvSpPr/>
          <p:nvPr/>
        </p:nvSpPr>
        <p:spPr>
          <a:xfrm>
            <a:off x="1228577" y="1413802"/>
            <a:ext cx="280416"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橢圓 8"/>
          <p:cNvSpPr/>
          <p:nvPr/>
        </p:nvSpPr>
        <p:spPr>
          <a:xfrm>
            <a:off x="1542901" y="1345016"/>
            <a:ext cx="85344"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extLst/>
          </a:lstStyle>
          <a:p>
            <a:r>
              <a:rPr kumimoji="0" lang="zh-TW" altLang="en-US" smtClean="0"/>
              <a:t>按一下以編輯母片標題樣式</a:t>
            </a:r>
            <a:endParaRPr kumimoji="0" lang="en-US"/>
          </a:p>
        </p:txBody>
      </p:sp>
      <p:sp>
        <p:nvSpPr>
          <p:cNvPr id="3" name="內容版面配置區 2"/>
          <p:cNvSpPr>
            <a:spLocks noGrp="1"/>
          </p:cNvSpPr>
          <p:nvPr>
            <p:ph idx="1"/>
          </p:nvPr>
        </p:nvSpPr>
        <p:spPr/>
        <p:txBody>
          <a:bodyPr/>
          <a:lstStyle>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extLst/>
          </a:lstStyle>
          <a:p>
            <a:fld id="{B77E34DB-2762-4619-83AA-22C3096A75BC}" type="datetimeFigureOut">
              <a:rPr lang="zh-HK" altLang="en-US" smtClean="0"/>
              <a:t>2/8/2024</a:t>
            </a:fld>
            <a:endParaRPr lang="zh-HK" altLang="en-US"/>
          </a:p>
        </p:txBody>
      </p:sp>
      <p:sp>
        <p:nvSpPr>
          <p:cNvPr id="5" name="頁尾版面配置區 4"/>
          <p:cNvSpPr>
            <a:spLocks noGrp="1"/>
          </p:cNvSpPr>
          <p:nvPr>
            <p:ph type="ftr" sz="quarter" idx="11"/>
          </p:nvPr>
        </p:nvSpPr>
        <p:spPr/>
        <p:txBody>
          <a:bodyPr/>
          <a:lstStyle>
            <a:extLst/>
          </a:lstStyle>
          <a:p>
            <a:endParaRPr lang="zh-HK" altLang="en-US"/>
          </a:p>
        </p:txBody>
      </p:sp>
      <p:sp>
        <p:nvSpPr>
          <p:cNvPr id="6" name="投影片編號版面配置區 5"/>
          <p:cNvSpPr>
            <a:spLocks noGrp="1"/>
          </p:cNvSpPr>
          <p:nvPr>
            <p:ph type="sldNum" sz="quarter" idx="12"/>
          </p:nvPr>
        </p:nvSpPr>
        <p:spPr/>
        <p:txBody>
          <a:bodyPr/>
          <a:lstStyle>
            <a:extLst/>
          </a:lstStyle>
          <a:p>
            <a:fld id="{2AAF0D4A-0E03-4025-A58A-A6CEFCF5C611}" type="slidenum">
              <a:rPr lang="zh-HK" altLang="en-US" smtClean="0"/>
              <a:t>‹#›</a:t>
            </a:fld>
            <a:endParaRPr lang="zh-HK" alt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secHead" preserve="1">
  <p:cSld name="章節標題">
    <p:spTree>
      <p:nvGrpSpPr>
        <p:cNvPr id="1" name=""/>
        <p:cNvGrpSpPr/>
        <p:nvPr/>
      </p:nvGrpSpPr>
      <p:grpSpPr>
        <a:xfrm>
          <a:off x="0" y="0"/>
          <a:ext cx="0" cy="0"/>
          <a:chOff x="0" y="0"/>
          <a:chExt cx="0" cy="0"/>
        </a:xfrm>
      </p:grpSpPr>
      <p:sp>
        <p:nvSpPr>
          <p:cNvPr id="7" name="矩形 6"/>
          <p:cNvSpPr/>
          <p:nvPr/>
        </p:nvSpPr>
        <p:spPr>
          <a:xfrm>
            <a:off x="3043853" y="-54"/>
            <a:ext cx="9144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標題 1"/>
          <p:cNvSpPr>
            <a:spLocks noGrp="1"/>
          </p:cNvSpPr>
          <p:nvPr>
            <p:ph type="title"/>
          </p:nvPr>
        </p:nvSpPr>
        <p:spPr>
          <a:xfrm>
            <a:off x="3437856" y="2600325"/>
            <a:ext cx="8534400" cy="2286000"/>
          </a:xfrm>
        </p:spPr>
        <p:txBody>
          <a:bodyPr anchor="t"/>
          <a:lstStyle>
            <a:lvl1pPr algn="l">
              <a:lnSpc>
                <a:spcPts val="4500"/>
              </a:lnSpc>
              <a:buNone/>
              <a:defRPr sz="4000" b="1" cap="all"/>
            </a:lvl1pPr>
            <a:extLst/>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3437856" y="1066800"/>
            <a:ext cx="85344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zh-TW" altLang="en-US" smtClean="0"/>
              <a:t>按一下以編輯母片文字樣式</a:t>
            </a:r>
          </a:p>
        </p:txBody>
      </p:sp>
      <p:sp>
        <p:nvSpPr>
          <p:cNvPr id="4" name="日期版面配置區 3"/>
          <p:cNvSpPr>
            <a:spLocks noGrp="1"/>
          </p:cNvSpPr>
          <p:nvPr>
            <p:ph type="dt" sz="half" idx="10"/>
          </p:nvPr>
        </p:nvSpPr>
        <p:spPr/>
        <p:txBody>
          <a:bodyPr/>
          <a:lstStyle>
            <a:extLst/>
          </a:lstStyle>
          <a:p>
            <a:fld id="{B77E34DB-2762-4619-83AA-22C3096A75BC}" type="datetimeFigureOut">
              <a:rPr lang="zh-HK" altLang="en-US" smtClean="0"/>
              <a:t>2/8/2024</a:t>
            </a:fld>
            <a:endParaRPr lang="zh-HK" altLang="en-US"/>
          </a:p>
        </p:txBody>
      </p:sp>
      <p:sp>
        <p:nvSpPr>
          <p:cNvPr id="5" name="頁尾版面配置區 4"/>
          <p:cNvSpPr>
            <a:spLocks noGrp="1"/>
          </p:cNvSpPr>
          <p:nvPr>
            <p:ph type="ftr" sz="quarter" idx="11"/>
          </p:nvPr>
        </p:nvSpPr>
        <p:spPr/>
        <p:txBody>
          <a:bodyPr/>
          <a:lstStyle>
            <a:extLst/>
          </a:lstStyle>
          <a:p>
            <a:endParaRPr lang="zh-HK" altLang="en-US"/>
          </a:p>
        </p:txBody>
      </p:sp>
      <p:sp>
        <p:nvSpPr>
          <p:cNvPr id="6" name="投影片編號版面配置區 5"/>
          <p:cNvSpPr>
            <a:spLocks noGrp="1"/>
          </p:cNvSpPr>
          <p:nvPr>
            <p:ph type="sldNum" sz="quarter" idx="12"/>
          </p:nvPr>
        </p:nvSpPr>
        <p:spPr/>
        <p:txBody>
          <a:bodyPr/>
          <a:lstStyle>
            <a:extLst/>
          </a:lstStyle>
          <a:p>
            <a:fld id="{2AAF0D4A-0E03-4025-A58A-A6CEFCF5C611}" type="slidenum">
              <a:rPr lang="zh-HK" altLang="en-US" smtClean="0"/>
              <a:t>‹#›</a:t>
            </a:fld>
            <a:endParaRPr lang="zh-HK" altLang="en-US"/>
          </a:p>
        </p:txBody>
      </p:sp>
      <p:sp>
        <p:nvSpPr>
          <p:cNvPr id="10" name="矩形 9"/>
          <p:cNvSpPr/>
          <p:nvPr/>
        </p:nvSpPr>
        <p:spPr bwMode="invGray">
          <a:xfrm>
            <a:off x="3048000" y="0"/>
            <a:ext cx="1016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橢圓 7"/>
          <p:cNvSpPr/>
          <p:nvPr/>
        </p:nvSpPr>
        <p:spPr>
          <a:xfrm>
            <a:off x="2896428" y="2814656"/>
            <a:ext cx="280416"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橢圓 8"/>
          <p:cNvSpPr/>
          <p:nvPr/>
        </p:nvSpPr>
        <p:spPr>
          <a:xfrm>
            <a:off x="3210752" y="2745870"/>
            <a:ext cx="85344"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1914144" y="274320"/>
            <a:ext cx="9997440" cy="1143000"/>
          </a:xfrm>
        </p:spPr>
        <p:txBody>
          <a:bodyPr/>
          <a:lstStyle>
            <a:extLst/>
          </a:lstStyle>
          <a:p>
            <a:r>
              <a:rPr kumimoji="0" lang="zh-TW" altLang="en-US" smtClean="0"/>
              <a:t>按一下以編輯母片標題樣式</a:t>
            </a:r>
            <a:endParaRPr kumimoji="0" lang="en-US"/>
          </a:p>
        </p:txBody>
      </p:sp>
      <p:sp>
        <p:nvSpPr>
          <p:cNvPr id="3" name="內容版面配置區 2"/>
          <p:cNvSpPr>
            <a:spLocks noGrp="1"/>
          </p:cNvSpPr>
          <p:nvPr>
            <p:ph sz="half" idx="1"/>
          </p:nvPr>
        </p:nvSpPr>
        <p:spPr>
          <a:xfrm>
            <a:off x="1914144" y="1524000"/>
            <a:ext cx="48768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內容版面配置區 3"/>
          <p:cNvSpPr>
            <a:spLocks noGrp="1"/>
          </p:cNvSpPr>
          <p:nvPr>
            <p:ph sz="half" idx="2"/>
          </p:nvPr>
        </p:nvSpPr>
        <p:spPr>
          <a:xfrm>
            <a:off x="7034784" y="1524000"/>
            <a:ext cx="48768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extLst/>
          </a:lstStyle>
          <a:p>
            <a:fld id="{B77E34DB-2762-4619-83AA-22C3096A75BC}" type="datetimeFigureOut">
              <a:rPr lang="zh-HK" altLang="en-US" smtClean="0"/>
              <a:t>2/8/2024</a:t>
            </a:fld>
            <a:endParaRPr lang="zh-HK" altLang="en-US"/>
          </a:p>
        </p:txBody>
      </p:sp>
      <p:sp>
        <p:nvSpPr>
          <p:cNvPr id="6" name="頁尾版面配置區 5"/>
          <p:cNvSpPr>
            <a:spLocks noGrp="1"/>
          </p:cNvSpPr>
          <p:nvPr>
            <p:ph type="ftr" sz="quarter" idx="11"/>
          </p:nvPr>
        </p:nvSpPr>
        <p:spPr/>
        <p:txBody>
          <a:bodyPr/>
          <a:lstStyle>
            <a:extLst/>
          </a:lstStyle>
          <a:p>
            <a:endParaRPr lang="zh-HK" altLang="en-US"/>
          </a:p>
        </p:txBody>
      </p:sp>
      <p:sp>
        <p:nvSpPr>
          <p:cNvPr id="7" name="投影片編號版面配置區 6"/>
          <p:cNvSpPr>
            <a:spLocks noGrp="1"/>
          </p:cNvSpPr>
          <p:nvPr>
            <p:ph type="sldNum" sz="quarter" idx="12"/>
          </p:nvPr>
        </p:nvSpPr>
        <p:spPr/>
        <p:txBody>
          <a:bodyPr/>
          <a:lstStyle>
            <a:extLst/>
          </a:lstStyle>
          <a:p>
            <a:fld id="{2AAF0D4A-0E03-4025-A58A-A6CEFCF5C611}" type="slidenum">
              <a:rPr lang="zh-HK" altLang="en-US" smtClean="0"/>
              <a:t>‹#›</a:t>
            </a:fld>
            <a:endParaRPr lang="zh-HK" alt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609600" y="5160336"/>
            <a:ext cx="10972800" cy="1143000"/>
          </a:xfrm>
        </p:spPr>
        <p:txBody>
          <a:bodyPr anchor="ctr"/>
          <a:lstStyle>
            <a:lvl1pPr algn="ctr">
              <a:defRPr sz="4500" b="1" cap="none" baseline="0"/>
            </a:lvl1pPr>
            <a:extLst/>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609600" y="328278"/>
            <a:ext cx="536448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zh-TW" altLang="en-US" smtClean="0"/>
              <a:t>按一下以編輯母片文字樣式</a:t>
            </a:r>
          </a:p>
        </p:txBody>
      </p:sp>
      <p:sp>
        <p:nvSpPr>
          <p:cNvPr id="4" name="文字版面配置區 3"/>
          <p:cNvSpPr>
            <a:spLocks noGrp="1"/>
          </p:cNvSpPr>
          <p:nvPr>
            <p:ph type="body" sz="half" idx="3"/>
          </p:nvPr>
        </p:nvSpPr>
        <p:spPr>
          <a:xfrm>
            <a:off x="6217920" y="328278"/>
            <a:ext cx="536448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zh-TW" altLang="en-US" smtClean="0"/>
              <a:t>按一下以編輯母片文字樣式</a:t>
            </a:r>
          </a:p>
        </p:txBody>
      </p:sp>
      <p:sp>
        <p:nvSpPr>
          <p:cNvPr id="5" name="內容版面配置區 4"/>
          <p:cNvSpPr>
            <a:spLocks noGrp="1"/>
          </p:cNvSpPr>
          <p:nvPr>
            <p:ph sz="quarter" idx="2"/>
          </p:nvPr>
        </p:nvSpPr>
        <p:spPr>
          <a:xfrm>
            <a:off x="609600" y="969336"/>
            <a:ext cx="536448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6" name="內容版面配置區 5"/>
          <p:cNvSpPr>
            <a:spLocks noGrp="1"/>
          </p:cNvSpPr>
          <p:nvPr>
            <p:ph sz="quarter" idx="4"/>
          </p:nvPr>
        </p:nvSpPr>
        <p:spPr>
          <a:xfrm>
            <a:off x="6217920" y="969336"/>
            <a:ext cx="536448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7" name="日期版面配置區 6"/>
          <p:cNvSpPr>
            <a:spLocks noGrp="1"/>
          </p:cNvSpPr>
          <p:nvPr>
            <p:ph type="dt" sz="half" idx="10"/>
          </p:nvPr>
        </p:nvSpPr>
        <p:spPr/>
        <p:txBody>
          <a:bodyPr/>
          <a:lstStyle>
            <a:extLst/>
          </a:lstStyle>
          <a:p>
            <a:fld id="{B77E34DB-2762-4619-83AA-22C3096A75BC}" type="datetimeFigureOut">
              <a:rPr lang="zh-HK" altLang="en-US" smtClean="0"/>
              <a:t>2/8/2024</a:t>
            </a:fld>
            <a:endParaRPr lang="zh-HK" altLang="en-US"/>
          </a:p>
        </p:txBody>
      </p:sp>
      <p:sp>
        <p:nvSpPr>
          <p:cNvPr id="8" name="頁尾版面配置區 7"/>
          <p:cNvSpPr>
            <a:spLocks noGrp="1"/>
          </p:cNvSpPr>
          <p:nvPr>
            <p:ph type="ftr" sz="quarter" idx="11"/>
          </p:nvPr>
        </p:nvSpPr>
        <p:spPr/>
        <p:txBody>
          <a:bodyPr/>
          <a:lstStyle>
            <a:extLst/>
          </a:lstStyle>
          <a:p>
            <a:endParaRPr lang="zh-HK" altLang="en-US"/>
          </a:p>
        </p:txBody>
      </p:sp>
      <p:sp>
        <p:nvSpPr>
          <p:cNvPr id="9" name="投影片編號版面配置區 8"/>
          <p:cNvSpPr>
            <a:spLocks noGrp="1"/>
          </p:cNvSpPr>
          <p:nvPr>
            <p:ph type="sldNum" sz="quarter" idx="12"/>
          </p:nvPr>
        </p:nvSpPr>
        <p:spPr/>
        <p:txBody>
          <a:bodyPr/>
          <a:lstStyle>
            <a:extLst/>
          </a:lstStyle>
          <a:p>
            <a:fld id="{2AAF0D4A-0E03-4025-A58A-A6CEFCF5C611}" type="slidenum">
              <a:rPr lang="zh-HK" altLang="en-US" smtClean="0"/>
              <a:t>‹#›</a:t>
            </a:fld>
            <a:endParaRPr lang="zh-HK" alt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1914144" y="274320"/>
            <a:ext cx="9997440" cy="1143000"/>
          </a:xfrm>
        </p:spPr>
        <p:txBody>
          <a:bodyPr anchor="ctr"/>
          <a:lstStyle>
            <a:extLst/>
          </a:lstStyle>
          <a:p>
            <a:r>
              <a:rPr kumimoji="0" lang="zh-TW" altLang="en-US" smtClean="0"/>
              <a:t>按一下以編輯母片標題樣式</a:t>
            </a:r>
            <a:endParaRPr kumimoji="0" lang="en-US"/>
          </a:p>
        </p:txBody>
      </p:sp>
      <p:sp>
        <p:nvSpPr>
          <p:cNvPr id="3" name="日期版面配置區 2"/>
          <p:cNvSpPr>
            <a:spLocks noGrp="1"/>
          </p:cNvSpPr>
          <p:nvPr>
            <p:ph type="dt" sz="half" idx="10"/>
          </p:nvPr>
        </p:nvSpPr>
        <p:spPr/>
        <p:txBody>
          <a:bodyPr/>
          <a:lstStyle>
            <a:extLst/>
          </a:lstStyle>
          <a:p>
            <a:fld id="{B77E34DB-2762-4619-83AA-22C3096A75BC}" type="datetimeFigureOut">
              <a:rPr lang="zh-HK" altLang="en-US" smtClean="0"/>
              <a:t>2/8/2024</a:t>
            </a:fld>
            <a:endParaRPr lang="zh-HK" altLang="en-US"/>
          </a:p>
        </p:txBody>
      </p:sp>
      <p:sp>
        <p:nvSpPr>
          <p:cNvPr id="4" name="頁尾版面配置區 3"/>
          <p:cNvSpPr>
            <a:spLocks noGrp="1"/>
          </p:cNvSpPr>
          <p:nvPr>
            <p:ph type="ftr" sz="quarter" idx="11"/>
          </p:nvPr>
        </p:nvSpPr>
        <p:spPr/>
        <p:txBody>
          <a:bodyPr/>
          <a:lstStyle>
            <a:extLst/>
          </a:lstStyle>
          <a:p>
            <a:endParaRPr lang="zh-HK" altLang="en-US"/>
          </a:p>
        </p:txBody>
      </p:sp>
      <p:sp>
        <p:nvSpPr>
          <p:cNvPr id="5" name="投影片編號版面配置區 4"/>
          <p:cNvSpPr>
            <a:spLocks noGrp="1"/>
          </p:cNvSpPr>
          <p:nvPr>
            <p:ph type="sldNum" sz="quarter" idx="12"/>
          </p:nvPr>
        </p:nvSpPr>
        <p:spPr/>
        <p:txBody>
          <a:bodyPr/>
          <a:lstStyle>
            <a:extLst/>
          </a:lstStyle>
          <a:p>
            <a:fld id="{2AAF0D4A-0E03-4025-A58A-A6CEFCF5C611}" type="slidenum">
              <a:rPr lang="zh-HK" altLang="en-US" smtClean="0"/>
              <a:t>‹#›</a:t>
            </a:fld>
            <a:endParaRPr lang="zh-HK"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5" name="Date Placeholder 4"/>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6" name="Footer Placeholder 5"/>
          <p:cNvSpPr>
            <a:spLocks noGrp="1"/>
          </p:cNvSpPr>
          <p:nvPr>
            <p:ph type="ftr" sz="quarter" idx="11"/>
          </p:nvPr>
        </p:nvSpPr>
        <p:spPr/>
        <p:txBody>
          <a:bodyPr/>
          <a:lstStyle/>
          <a:p>
            <a:endParaRPr lang="zh-HK" altLang="en-US"/>
          </a:p>
        </p:txBody>
      </p:sp>
      <p:sp>
        <p:nvSpPr>
          <p:cNvPr id="7" name="Slide Number Placeholder 6"/>
          <p:cNvSpPr>
            <a:spLocks noGrp="1"/>
          </p:cNvSpPr>
          <p:nvPr>
            <p:ph type="sldNum" sz="quarter" idx="12"/>
          </p:nvPr>
        </p:nvSpPr>
        <p:spPr/>
        <p:txBody>
          <a:bodyPr/>
          <a:lstStyle/>
          <a:p>
            <a:fld id="{2AAF0D4A-0E03-4025-A58A-A6CEFCF5C611}" type="slidenum">
              <a:rPr lang="zh-HK" altLang="en-US" smtClean="0"/>
              <a:t>‹#›</a:t>
            </a:fld>
            <a:endParaRPr lang="zh-HK" altLang="en-US"/>
          </a:p>
        </p:txBody>
      </p:sp>
      <p:sp>
        <p:nvSpPr>
          <p:cNvPr id="9" name="Content Placeholder 8"/>
          <p:cNvSpPr>
            <a:spLocks noGrp="1"/>
          </p:cNvSpPr>
          <p:nvPr>
            <p:ph sz="quarter" idx="13"/>
          </p:nvPr>
        </p:nvSpPr>
        <p:spPr>
          <a:xfrm>
            <a:off x="902207" y="2679192"/>
            <a:ext cx="5096256" cy="34472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11" name="Content Placeholder 10"/>
          <p:cNvSpPr>
            <a:spLocks noGrp="1"/>
          </p:cNvSpPr>
          <p:nvPr>
            <p:ph sz="quarter" idx="14"/>
          </p:nvPr>
        </p:nvSpPr>
        <p:spPr>
          <a:xfrm>
            <a:off x="6193536" y="2679192"/>
            <a:ext cx="5096256" cy="34472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5" name="矩形 4"/>
          <p:cNvSpPr/>
          <p:nvPr/>
        </p:nvSpPr>
        <p:spPr>
          <a:xfrm>
            <a:off x="1353312" y="0"/>
            <a:ext cx="10838688"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日期版面配置區 1"/>
          <p:cNvSpPr>
            <a:spLocks noGrp="1"/>
          </p:cNvSpPr>
          <p:nvPr>
            <p:ph type="dt" sz="half" idx="10"/>
          </p:nvPr>
        </p:nvSpPr>
        <p:spPr/>
        <p:txBody>
          <a:bodyPr/>
          <a:lstStyle>
            <a:extLst/>
          </a:lstStyle>
          <a:p>
            <a:fld id="{B77E34DB-2762-4619-83AA-22C3096A75BC}" type="datetimeFigureOut">
              <a:rPr lang="zh-HK" altLang="en-US" smtClean="0"/>
              <a:t>2/8/2024</a:t>
            </a:fld>
            <a:endParaRPr lang="zh-HK" altLang="en-US"/>
          </a:p>
        </p:txBody>
      </p:sp>
      <p:sp>
        <p:nvSpPr>
          <p:cNvPr id="3" name="頁尾版面配置區 2"/>
          <p:cNvSpPr>
            <a:spLocks noGrp="1"/>
          </p:cNvSpPr>
          <p:nvPr>
            <p:ph type="ftr" sz="quarter" idx="11"/>
          </p:nvPr>
        </p:nvSpPr>
        <p:spPr/>
        <p:txBody>
          <a:bodyPr/>
          <a:lstStyle>
            <a:extLst/>
          </a:lstStyle>
          <a:p>
            <a:endParaRPr lang="zh-HK" altLang="en-US"/>
          </a:p>
        </p:txBody>
      </p:sp>
      <p:sp>
        <p:nvSpPr>
          <p:cNvPr id="4" name="投影片編號版面配置區 3"/>
          <p:cNvSpPr>
            <a:spLocks noGrp="1"/>
          </p:cNvSpPr>
          <p:nvPr>
            <p:ph type="sldNum" sz="quarter" idx="12"/>
          </p:nvPr>
        </p:nvSpPr>
        <p:spPr/>
        <p:txBody>
          <a:bodyPr/>
          <a:lstStyle>
            <a:extLst/>
          </a:lstStyle>
          <a:p>
            <a:fld id="{2AAF0D4A-0E03-4025-A58A-A6CEFCF5C611}" type="slidenum">
              <a:rPr lang="zh-HK" altLang="en-US" smtClean="0"/>
              <a:t>‹#›</a:t>
            </a:fld>
            <a:endParaRPr lang="zh-HK" altLang="en-US"/>
          </a:p>
        </p:txBody>
      </p:sp>
      <p:sp>
        <p:nvSpPr>
          <p:cNvPr id="6" name="矩形 5"/>
          <p:cNvSpPr/>
          <p:nvPr/>
        </p:nvSpPr>
        <p:spPr bwMode="invGray">
          <a:xfrm>
            <a:off x="1353312" y="-54"/>
            <a:ext cx="97536"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609600" y="216778"/>
            <a:ext cx="5080000" cy="1162050"/>
          </a:xfrm>
          <a:ln>
            <a:noFill/>
          </a:ln>
        </p:spPr>
        <p:txBody>
          <a:bodyPr anchor="b"/>
          <a:lstStyle>
            <a:lvl1pPr algn="l">
              <a:lnSpc>
                <a:spcPts val="2000"/>
              </a:lnSpc>
              <a:buNone/>
              <a:defRPr sz="2200" b="1" cap="all" baseline="0"/>
            </a:lvl1pPr>
            <a:extLst/>
          </a:lstStyle>
          <a:p>
            <a:r>
              <a:rPr kumimoji="0" lang="zh-TW" altLang="en-US" smtClean="0"/>
              <a:t>按一下以編輯母片標題樣式</a:t>
            </a:r>
            <a:endParaRPr kumimoji="0" lang="en-US"/>
          </a:p>
        </p:txBody>
      </p:sp>
      <p:sp>
        <p:nvSpPr>
          <p:cNvPr id="3" name="文字版面配置區 2"/>
          <p:cNvSpPr>
            <a:spLocks noGrp="1"/>
          </p:cNvSpPr>
          <p:nvPr>
            <p:ph type="body" idx="2"/>
          </p:nvPr>
        </p:nvSpPr>
        <p:spPr>
          <a:xfrm>
            <a:off x="609600" y="1406964"/>
            <a:ext cx="508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zh-TW" altLang="en-US" smtClean="0"/>
              <a:t>按一下以編輯母片文字樣式</a:t>
            </a:r>
          </a:p>
        </p:txBody>
      </p:sp>
      <p:sp>
        <p:nvSpPr>
          <p:cNvPr id="4" name="內容版面配置區 3"/>
          <p:cNvSpPr>
            <a:spLocks noGrp="1"/>
          </p:cNvSpPr>
          <p:nvPr>
            <p:ph sz="half" idx="1"/>
          </p:nvPr>
        </p:nvSpPr>
        <p:spPr>
          <a:xfrm>
            <a:off x="609600" y="2133603"/>
            <a:ext cx="108712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extLst/>
          </a:lstStyle>
          <a:p>
            <a:fld id="{B77E34DB-2762-4619-83AA-22C3096A75BC}" type="datetimeFigureOut">
              <a:rPr lang="zh-HK" altLang="en-US" smtClean="0"/>
              <a:t>2/8/2024</a:t>
            </a:fld>
            <a:endParaRPr lang="zh-HK" altLang="en-US"/>
          </a:p>
        </p:txBody>
      </p:sp>
      <p:sp>
        <p:nvSpPr>
          <p:cNvPr id="6" name="頁尾版面配置區 5"/>
          <p:cNvSpPr>
            <a:spLocks noGrp="1"/>
          </p:cNvSpPr>
          <p:nvPr>
            <p:ph type="ftr" sz="quarter" idx="11"/>
          </p:nvPr>
        </p:nvSpPr>
        <p:spPr/>
        <p:txBody>
          <a:bodyPr/>
          <a:lstStyle>
            <a:extLst/>
          </a:lstStyle>
          <a:p>
            <a:endParaRPr lang="zh-HK" altLang="en-US"/>
          </a:p>
        </p:txBody>
      </p:sp>
      <p:sp>
        <p:nvSpPr>
          <p:cNvPr id="7" name="投影片編號版面配置區 6"/>
          <p:cNvSpPr>
            <a:spLocks noGrp="1"/>
          </p:cNvSpPr>
          <p:nvPr>
            <p:ph type="sldNum" sz="quarter" idx="12"/>
          </p:nvPr>
        </p:nvSpPr>
        <p:spPr/>
        <p:txBody>
          <a:bodyPr/>
          <a:lstStyle>
            <a:extLst/>
          </a:lstStyle>
          <a:p>
            <a:fld id="{2AAF0D4A-0E03-4025-A58A-A6CEFCF5C611}" type="slidenum">
              <a:rPr lang="zh-HK" altLang="en-US" smtClean="0"/>
              <a:t>‹#›</a:t>
            </a:fld>
            <a:endParaRPr lang="zh-HK" alt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7849195" y="1066800"/>
            <a:ext cx="3657600" cy="1981200"/>
          </a:xfrm>
        </p:spPr>
        <p:txBody>
          <a:bodyPr anchor="b">
            <a:noAutofit/>
          </a:bodyPr>
          <a:lstStyle>
            <a:lvl1pPr algn="l">
              <a:buNone/>
              <a:defRPr sz="2100" b="1">
                <a:effectLst/>
              </a:defRPr>
            </a:lvl1pPr>
            <a:extLst/>
          </a:lstStyle>
          <a:p>
            <a:r>
              <a:rPr kumimoji="0" lang="zh-TW" altLang="en-US" smtClean="0"/>
              <a:t>按一下以編輯母片標題樣式</a:t>
            </a:r>
            <a:endParaRPr kumimoji="0" lang="en-US"/>
          </a:p>
        </p:txBody>
      </p:sp>
      <p:sp>
        <p:nvSpPr>
          <p:cNvPr id="5" name="日期版面配置區 4"/>
          <p:cNvSpPr>
            <a:spLocks noGrp="1"/>
          </p:cNvSpPr>
          <p:nvPr>
            <p:ph type="dt" sz="half" idx="10"/>
          </p:nvPr>
        </p:nvSpPr>
        <p:spPr/>
        <p:txBody>
          <a:bodyPr/>
          <a:lstStyle>
            <a:extLst/>
          </a:lstStyle>
          <a:p>
            <a:fld id="{B77E34DB-2762-4619-83AA-22C3096A75BC}" type="datetimeFigureOut">
              <a:rPr lang="zh-HK" altLang="en-US" smtClean="0"/>
              <a:t>2/8/2024</a:t>
            </a:fld>
            <a:endParaRPr lang="zh-HK" altLang="en-US"/>
          </a:p>
        </p:txBody>
      </p:sp>
      <p:sp>
        <p:nvSpPr>
          <p:cNvPr id="6" name="頁尾版面配置區 5"/>
          <p:cNvSpPr>
            <a:spLocks noGrp="1"/>
          </p:cNvSpPr>
          <p:nvPr>
            <p:ph type="ftr" sz="quarter" idx="11"/>
          </p:nvPr>
        </p:nvSpPr>
        <p:spPr/>
        <p:txBody>
          <a:bodyPr/>
          <a:lstStyle>
            <a:extLst/>
          </a:lstStyle>
          <a:p>
            <a:endParaRPr lang="zh-HK" altLang="en-US"/>
          </a:p>
        </p:txBody>
      </p:sp>
      <p:sp>
        <p:nvSpPr>
          <p:cNvPr id="7" name="投影片編號版面配置區 6"/>
          <p:cNvSpPr>
            <a:spLocks noGrp="1"/>
          </p:cNvSpPr>
          <p:nvPr>
            <p:ph type="sldNum" sz="quarter" idx="12"/>
          </p:nvPr>
        </p:nvSpPr>
        <p:spPr/>
        <p:txBody>
          <a:bodyPr/>
          <a:lstStyle>
            <a:extLst/>
          </a:lstStyle>
          <a:p>
            <a:fld id="{2AAF0D4A-0E03-4025-A58A-A6CEFCF5C611}" type="slidenum">
              <a:rPr lang="zh-HK" altLang="en-US" smtClean="0"/>
              <a:t>‹#›</a:t>
            </a:fld>
            <a:endParaRPr lang="zh-HK" altLang="en-US"/>
          </a:p>
        </p:txBody>
      </p:sp>
      <p:sp>
        <p:nvSpPr>
          <p:cNvPr id="8" name="矩形 7"/>
          <p:cNvSpPr/>
          <p:nvPr/>
        </p:nvSpPr>
        <p:spPr>
          <a:xfrm>
            <a:off x="1016000" y="1066800"/>
            <a:ext cx="6096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圖片版面配置區 2"/>
          <p:cNvSpPr>
            <a:spLocks noGrp="1"/>
          </p:cNvSpPr>
          <p:nvPr>
            <p:ph type="pic" idx="1"/>
          </p:nvPr>
        </p:nvSpPr>
        <p:spPr>
          <a:xfrm>
            <a:off x="1117600" y="1143008"/>
            <a:ext cx="58928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zh-TW" altLang="en-US" smtClean="0"/>
              <a:t>按一下圖示以新增圖片</a:t>
            </a:r>
            <a:endParaRPr kumimoji="0" lang="en-US" dirty="0"/>
          </a:p>
        </p:txBody>
      </p:sp>
      <p:sp>
        <p:nvSpPr>
          <p:cNvPr id="9" name="流程圖: 程序 8"/>
          <p:cNvSpPr/>
          <p:nvPr/>
        </p:nvSpPr>
        <p:spPr>
          <a:xfrm rot="19468671">
            <a:off x="528967" y="954341"/>
            <a:ext cx="9144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流程圖: 程序 9"/>
          <p:cNvSpPr/>
          <p:nvPr/>
        </p:nvSpPr>
        <p:spPr>
          <a:xfrm rot="2103354" flipH="1">
            <a:off x="6671556" y="936786"/>
            <a:ext cx="865632"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文字版面配置區 3"/>
          <p:cNvSpPr>
            <a:spLocks noGrp="1"/>
          </p:cNvSpPr>
          <p:nvPr>
            <p:ph type="body" sz="half" idx="2"/>
          </p:nvPr>
        </p:nvSpPr>
        <p:spPr>
          <a:xfrm>
            <a:off x="1117600" y="4800600"/>
            <a:ext cx="58928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zh-TW" altLang="en-US" smtClean="0"/>
              <a:t>按一下以編輯母片文字樣式</a:t>
            </a: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extLs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extLst/>
          </a:lstStyle>
          <a:p>
            <a:fld id="{B77E34DB-2762-4619-83AA-22C3096A75BC}" type="datetimeFigureOut">
              <a:rPr lang="zh-HK" altLang="en-US" smtClean="0"/>
              <a:t>2/8/2024</a:t>
            </a:fld>
            <a:endParaRPr lang="zh-HK" altLang="en-US"/>
          </a:p>
        </p:txBody>
      </p:sp>
      <p:sp>
        <p:nvSpPr>
          <p:cNvPr id="5" name="頁尾版面配置區 4"/>
          <p:cNvSpPr>
            <a:spLocks noGrp="1"/>
          </p:cNvSpPr>
          <p:nvPr>
            <p:ph type="ftr" sz="quarter" idx="11"/>
          </p:nvPr>
        </p:nvSpPr>
        <p:spPr/>
        <p:txBody>
          <a:bodyPr/>
          <a:lstStyle>
            <a:extLst/>
          </a:lstStyle>
          <a:p>
            <a:endParaRPr lang="zh-HK" altLang="en-US"/>
          </a:p>
        </p:txBody>
      </p:sp>
      <p:sp>
        <p:nvSpPr>
          <p:cNvPr id="6" name="投影片編號版面配置區 5"/>
          <p:cNvSpPr>
            <a:spLocks noGrp="1"/>
          </p:cNvSpPr>
          <p:nvPr>
            <p:ph type="sldNum" sz="quarter" idx="12"/>
          </p:nvPr>
        </p:nvSpPr>
        <p:spPr/>
        <p:txBody>
          <a:bodyPr/>
          <a:lstStyle>
            <a:extLst/>
          </a:lstStyle>
          <a:p>
            <a:fld id="{2AAF0D4A-0E03-4025-A58A-A6CEFCF5C611}" type="slidenum">
              <a:rPr lang="zh-HK" altLang="en-US" smtClean="0"/>
              <a:t>‹#›</a:t>
            </a:fld>
            <a:endParaRPr lang="zh-HK" alt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9144000" y="274644"/>
            <a:ext cx="2438400" cy="5851525"/>
          </a:xfrm>
        </p:spPr>
        <p:txBody>
          <a:bodyPr vert="eaVert"/>
          <a:lstStyle>
            <a:extLs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1524000" y="274645"/>
            <a:ext cx="7416800" cy="5851525"/>
          </a:xfrm>
        </p:spPr>
        <p:txBody>
          <a:bodyPr vert="eaVert"/>
          <a:lstStyle>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extLst/>
          </a:lstStyle>
          <a:p>
            <a:fld id="{B77E34DB-2762-4619-83AA-22C3096A75BC}" type="datetimeFigureOut">
              <a:rPr lang="zh-HK" altLang="en-US" smtClean="0"/>
              <a:t>2/8/2024</a:t>
            </a:fld>
            <a:endParaRPr lang="zh-HK" altLang="en-US"/>
          </a:p>
        </p:txBody>
      </p:sp>
      <p:sp>
        <p:nvSpPr>
          <p:cNvPr id="5" name="頁尾版面配置區 4"/>
          <p:cNvSpPr>
            <a:spLocks noGrp="1"/>
          </p:cNvSpPr>
          <p:nvPr>
            <p:ph type="ftr" sz="quarter" idx="11"/>
          </p:nvPr>
        </p:nvSpPr>
        <p:spPr/>
        <p:txBody>
          <a:bodyPr/>
          <a:lstStyle>
            <a:extLst/>
          </a:lstStyle>
          <a:p>
            <a:endParaRPr lang="zh-HK" altLang="en-US"/>
          </a:p>
        </p:txBody>
      </p:sp>
      <p:sp>
        <p:nvSpPr>
          <p:cNvPr id="6" name="投影片編號版面配置區 5"/>
          <p:cNvSpPr>
            <a:spLocks noGrp="1"/>
          </p:cNvSpPr>
          <p:nvPr>
            <p:ph type="sldNum" sz="quarter" idx="12"/>
          </p:nvPr>
        </p:nvSpPr>
        <p:spPr/>
        <p:txBody>
          <a:bodyPr/>
          <a:lstStyle>
            <a:extLst/>
          </a:lstStyle>
          <a:p>
            <a:fld id="{2AAF0D4A-0E03-4025-A58A-A6CEFCF5C611}" type="slidenum">
              <a:rPr lang="zh-HK" altLang="en-US" smtClean="0"/>
              <a:t>‹#›</a:t>
            </a:fld>
            <a:endParaRPr lang="zh-HK" alt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標題投影片">
    <p:bg>
      <p:bgRef idx="1003">
        <a:schemeClr val="bg1"/>
      </p:bgRef>
    </p:bg>
    <p:spTree>
      <p:nvGrpSpPr>
        <p:cNvPr id="1" name=""/>
        <p:cNvGrpSpPr/>
        <p:nvPr/>
      </p:nvGrpSpPr>
      <p:grpSpPr>
        <a:xfrm>
          <a:off x="0" y="0"/>
          <a:ext cx="0" cy="0"/>
          <a:chOff x="0" y="0"/>
          <a:chExt cx="0" cy="0"/>
        </a:xfrm>
      </p:grpSpPr>
      <p:sp>
        <p:nvSpPr>
          <p:cNvPr id="12" name="矩形 11"/>
          <p:cNvSpPr/>
          <p:nvPr/>
        </p:nvSpPr>
        <p:spPr>
          <a:xfrm>
            <a:off x="0" y="0"/>
            <a:ext cx="12192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圓角矩形 12"/>
          <p:cNvSpPr/>
          <p:nvPr/>
        </p:nvSpPr>
        <p:spPr>
          <a:xfrm>
            <a:off x="87084" y="69758"/>
            <a:ext cx="12017829"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副標題 8"/>
          <p:cNvSpPr>
            <a:spLocks noGrp="1"/>
          </p:cNvSpPr>
          <p:nvPr>
            <p:ph type="subTitle" idx="1"/>
          </p:nvPr>
        </p:nvSpPr>
        <p:spPr>
          <a:xfrm>
            <a:off x="1727200" y="3200400"/>
            <a:ext cx="85344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28" name="日期版面配置區 27"/>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17" name="頁尾版面配置區 16"/>
          <p:cNvSpPr>
            <a:spLocks noGrp="1"/>
          </p:cNvSpPr>
          <p:nvPr>
            <p:ph type="ftr" sz="quarter" idx="11"/>
          </p:nvPr>
        </p:nvSpPr>
        <p:spPr/>
        <p:txBody>
          <a:bodyPr/>
          <a:lstStyle/>
          <a:p>
            <a:endParaRPr lang="zh-HK" altLang="en-US"/>
          </a:p>
        </p:txBody>
      </p:sp>
      <p:sp>
        <p:nvSpPr>
          <p:cNvPr id="29" name="投影片編號版面配置區 28"/>
          <p:cNvSpPr>
            <a:spLocks noGrp="1"/>
          </p:cNvSpPr>
          <p:nvPr>
            <p:ph type="sldNum" sz="quarter" idx="12"/>
          </p:nvPr>
        </p:nvSpPr>
        <p:spPr/>
        <p:txBody>
          <a:bodyPr lIns="0" tIns="0" rIns="0" bIns="0">
            <a:noAutofit/>
          </a:bodyPr>
          <a:lstStyle>
            <a:lvl1pPr>
              <a:defRPr sz="1400">
                <a:solidFill>
                  <a:srgbClr val="FFFFFF"/>
                </a:solidFill>
              </a:defRPr>
            </a:lvl1pPr>
          </a:lstStyle>
          <a:p>
            <a:fld id="{2AAF0D4A-0E03-4025-A58A-A6CEFCF5C611}" type="slidenum">
              <a:rPr lang="zh-HK" altLang="en-US" smtClean="0"/>
              <a:t>‹#›</a:t>
            </a:fld>
            <a:endParaRPr lang="zh-HK" altLang="en-US"/>
          </a:p>
        </p:txBody>
      </p:sp>
      <p:sp>
        <p:nvSpPr>
          <p:cNvPr id="7" name="矩形 6"/>
          <p:cNvSpPr/>
          <p:nvPr/>
        </p:nvSpPr>
        <p:spPr>
          <a:xfrm>
            <a:off x="83910" y="1449306"/>
            <a:ext cx="12028716"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矩形 9"/>
          <p:cNvSpPr/>
          <p:nvPr/>
        </p:nvSpPr>
        <p:spPr>
          <a:xfrm>
            <a:off x="83910" y="1396720"/>
            <a:ext cx="12028716"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矩形 10"/>
          <p:cNvSpPr/>
          <p:nvPr/>
        </p:nvSpPr>
        <p:spPr>
          <a:xfrm>
            <a:off x="83910" y="2976649"/>
            <a:ext cx="12028716"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標題 7"/>
          <p:cNvSpPr>
            <a:spLocks noGrp="1"/>
          </p:cNvSpPr>
          <p:nvPr>
            <p:ph type="ctrTitle"/>
          </p:nvPr>
        </p:nvSpPr>
        <p:spPr>
          <a:xfrm>
            <a:off x="609600" y="1505933"/>
            <a:ext cx="10972800" cy="1470025"/>
          </a:xfrm>
        </p:spPr>
        <p:txBody>
          <a:bodyPr anchor="ctr"/>
          <a:lstStyle>
            <a:lvl1pPr algn="ctr">
              <a:defRPr lang="en-US" dirty="0">
                <a:solidFill>
                  <a:srgbClr val="FFFFFF"/>
                </a:solidFill>
              </a:defRPr>
            </a:lvl1pPr>
          </a:lstStyle>
          <a:p>
            <a:r>
              <a:rPr kumimoji="0" lang="zh-TW" altLang="en-US" smtClean="0"/>
              <a:t>按一下以編輯母片標題樣式</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4" name="日期版面配置區 3"/>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5" name="頁尾版面配置區 4"/>
          <p:cNvSpPr>
            <a:spLocks noGrp="1"/>
          </p:cNvSpPr>
          <p:nvPr>
            <p:ph type="ftr" sz="quarter" idx="11"/>
          </p:nvPr>
        </p:nvSpPr>
        <p:spPr/>
        <p:txBody>
          <a:bodyPr/>
          <a:lstStyle/>
          <a:p>
            <a:endParaRPr lang="zh-HK" altLang="en-US"/>
          </a:p>
        </p:txBody>
      </p:sp>
      <p:sp>
        <p:nvSpPr>
          <p:cNvPr id="6" name="投影片編號版面配置區 5"/>
          <p:cNvSpPr>
            <a:spLocks noGrp="1"/>
          </p:cNvSpPr>
          <p:nvPr>
            <p:ph type="sldNum" sz="quarter" idx="12"/>
          </p:nvPr>
        </p:nvSpPr>
        <p:spPr/>
        <p:txBody>
          <a:bodyPr/>
          <a:lstStyle/>
          <a:p>
            <a:fld id="{2AAF0D4A-0E03-4025-A58A-A6CEFCF5C611}" type="slidenum">
              <a:rPr lang="zh-HK" altLang="en-US" smtClean="0"/>
              <a:t>‹#›</a:t>
            </a:fld>
            <a:endParaRPr lang="zh-HK" altLang="en-US"/>
          </a:p>
        </p:txBody>
      </p:sp>
      <p:sp>
        <p:nvSpPr>
          <p:cNvPr id="8" name="內容版面配置區 7"/>
          <p:cNvSpPr>
            <a:spLocks noGrp="1"/>
          </p:cNvSpPr>
          <p:nvPr>
            <p:ph sz="quarter" idx="1"/>
          </p:nvPr>
        </p:nvSpPr>
        <p:spPr>
          <a:xfrm>
            <a:off x="1219200" y="1447800"/>
            <a:ext cx="10363200" cy="45720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secHead" preserve="1">
  <p:cSld name="章節標題">
    <p:bg>
      <p:bgRef idx="1003">
        <a:schemeClr val="bg1"/>
      </p:bgRef>
    </p:bg>
    <p:spTree>
      <p:nvGrpSpPr>
        <p:cNvPr id="1" name=""/>
        <p:cNvGrpSpPr/>
        <p:nvPr/>
      </p:nvGrpSpPr>
      <p:grpSpPr>
        <a:xfrm>
          <a:off x="0" y="0"/>
          <a:ext cx="0" cy="0"/>
          <a:chOff x="0" y="0"/>
          <a:chExt cx="0" cy="0"/>
        </a:xfrm>
      </p:grpSpPr>
      <p:sp>
        <p:nvSpPr>
          <p:cNvPr id="11" name="矩形 10"/>
          <p:cNvSpPr/>
          <p:nvPr/>
        </p:nvSpPr>
        <p:spPr>
          <a:xfrm>
            <a:off x="0" y="0"/>
            <a:ext cx="12192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圓角矩形 9"/>
          <p:cNvSpPr/>
          <p:nvPr/>
        </p:nvSpPr>
        <p:spPr>
          <a:xfrm>
            <a:off x="87084" y="69758"/>
            <a:ext cx="12017829"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標題 1"/>
          <p:cNvSpPr>
            <a:spLocks noGrp="1"/>
          </p:cNvSpPr>
          <p:nvPr>
            <p:ph type="title"/>
          </p:nvPr>
        </p:nvSpPr>
        <p:spPr>
          <a:xfrm>
            <a:off x="963084" y="952503"/>
            <a:ext cx="10363200" cy="1362075"/>
          </a:xfrm>
        </p:spPr>
        <p:txBody>
          <a:bodyPr anchor="b" anchorCtr="0"/>
          <a:lstStyle>
            <a:lvl1pPr algn="l">
              <a:buNone/>
              <a:defRPr sz="4000" b="0" cap="none"/>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963084" y="2547938"/>
            <a:ext cx="103632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4" name="日期版面配置區 3"/>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5" name="頁尾版面配置區 4"/>
          <p:cNvSpPr>
            <a:spLocks noGrp="1"/>
          </p:cNvSpPr>
          <p:nvPr>
            <p:ph type="ftr" sz="quarter" idx="11"/>
          </p:nvPr>
        </p:nvSpPr>
        <p:spPr>
          <a:xfrm>
            <a:off x="1066800" y="6172200"/>
            <a:ext cx="5334000" cy="457200"/>
          </a:xfrm>
        </p:spPr>
        <p:txBody>
          <a:bodyPr/>
          <a:lstStyle/>
          <a:p>
            <a:endParaRPr lang="zh-HK" altLang="en-US"/>
          </a:p>
        </p:txBody>
      </p:sp>
      <p:sp>
        <p:nvSpPr>
          <p:cNvPr id="7" name="矩形 6"/>
          <p:cNvSpPr/>
          <p:nvPr/>
        </p:nvSpPr>
        <p:spPr>
          <a:xfrm flipV="1">
            <a:off x="92551" y="2376830"/>
            <a:ext cx="1201802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矩形 7"/>
          <p:cNvSpPr/>
          <p:nvPr/>
        </p:nvSpPr>
        <p:spPr>
          <a:xfrm>
            <a:off x="92197" y="2341478"/>
            <a:ext cx="12018375"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矩形 8"/>
          <p:cNvSpPr/>
          <p:nvPr/>
        </p:nvSpPr>
        <p:spPr>
          <a:xfrm>
            <a:off x="91077" y="2468880"/>
            <a:ext cx="12019495"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投影片編號版面配置區 5"/>
          <p:cNvSpPr>
            <a:spLocks noGrp="1"/>
          </p:cNvSpPr>
          <p:nvPr>
            <p:ph type="sldNum" sz="quarter" idx="12"/>
          </p:nvPr>
        </p:nvSpPr>
        <p:spPr>
          <a:xfrm>
            <a:off x="195072" y="6208776"/>
            <a:ext cx="609600" cy="457200"/>
          </a:xfrm>
        </p:spPr>
        <p:txBody>
          <a:bodyPr/>
          <a:lstStyle/>
          <a:p>
            <a:fld id="{2AAF0D4A-0E03-4025-A58A-A6CEFCF5C611}" type="slidenum">
              <a:rPr lang="zh-HK" altLang="en-US" smtClean="0"/>
              <a:t>‹#›</a:t>
            </a:fld>
            <a:endParaRPr lang="zh-HK"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5" name="日期版面配置區 4"/>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6" name="頁尾版面配置區 5"/>
          <p:cNvSpPr>
            <a:spLocks noGrp="1"/>
          </p:cNvSpPr>
          <p:nvPr>
            <p:ph type="ftr" sz="quarter" idx="11"/>
          </p:nvPr>
        </p:nvSpPr>
        <p:spPr/>
        <p:txBody>
          <a:bodyPr/>
          <a:lstStyle/>
          <a:p>
            <a:endParaRPr lang="zh-HK" altLang="en-US"/>
          </a:p>
        </p:txBody>
      </p:sp>
      <p:sp>
        <p:nvSpPr>
          <p:cNvPr id="7" name="投影片編號版面配置區 6"/>
          <p:cNvSpPr>
            <a:spLocks noGrp="1"/>
          </p:cNvSpPr>
          <p:nvPr>
            <p:ph type="sldNum" sz="quarter" idx="12"/>
          </p:nvPr>
        </p:nvSpPr>
        <p:spPr/>
        <p:txBody>
          <a:bodyPr/>
          <a:lstStyle/>
          <a:p>
            <a:fld id="{2AAF0D4A-0E03-4025-A58A-A6CEFCF5C611}" type="slidenum">
              <a:rPr lang="zh-HK" altLang="en-US" smtClean="0"/>
              <a:t>‹#›</a:t>
            </a:fld>
            <a:endParaRPr lang="zh-HK" altLang="en-US"/>
          </a:p>
        </p:txBody>
      </p:sp>
      <p:sp>
        <p:nvSpPr>
          <p:cNvPr id="9" name="內容版面配置區 8"/>
          <p:cNvSpPr>
            <a:spLocks noGrp="1"/>
          </p:cNvSpPr>
          <p:nvPr>
            <p:ph sz="quarter" idx="1"/>
          </p:nvPr>
        </p:nvSpPr>
        <p:spPr>
          <a:xfrm>
            <a:off x="1219200" y="1447800"/>
            <a:ext cx="4998720" cy="45720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1" name="內容版面配置區 10"/>
          <p:cNvSpPr>
            <a:spLocks noGrp="1"/>
          </p:cNvSpPr>
          <p:nvPr>
            <p:ph sz="quarter" idx="2"/>
          </p:nvPr>
        </p:nvSpPr>
        <p:spPr>
          <a:xfrm>
            <a:off x="6578600" y="1447800"/>
            <a:ext cx="4998720" cy="45720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1219200" y="273050"/>
            <a:ext cx="10363200" cy="1143000"/>
          </a:xfrm>
        </p:spPr>
        <p:txBody>
          <a:bodyPr anchor="b" anchorCtr="0"/>
          <a:lstStyle>
            <a:lvl1pPr>
              <a:defRPr/>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1219200" y="1447800"/>
            <a:ext cx="49784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4" name="文字版面配置區 3"/>
          <p:cNvSpPr>
            <a:spLocks noGrp="1"/>
          </p:cNvSpPr>
          <p:nvPr>
            <p:ph type="body" sz="half" idx="3"/>
          </p:nvPr>
        </p:nvSpPr>
        <p:spPr>
          <a:xfrm>
            <a:off x="6604000" y="1447800"/>
            <a:ext cx="49784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7" name="日期版面配置區 6"/>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8" name="頁尾版面配置區 7"/>
          <p:cNvSpPr>
            <a:spLocks noGrp="1"/>
          </p:cNvSpPr>
          <p:nvPr>
            <p:ph type="ftr" sz="quarter" idx="11"/>
          </p:nvPr>
        </p:nvSpPr>
        <p:spPr/>
        <p:txBody>
          <a:bodyPr/>
          <a:lstStyle/>
          <a:p>
            <a:endParaRPr lang="zh-HK" altLang="en-US"/>
          </a:p>
        </p:txBody>
      </p:sp>
      <p:sp>
        <p:nvSpPr>
          <p:cNvPr id="9" name="投影片編號版面配置區 8"/>
          <p:cNvSpPr>
            <a:spLocks noGrp="1"/>
          </p:cNvSpPr>
          <p:nvPr>
            <p:ph type="sldNum" sz="quarter" idx="12"/>
          </p:nvPr>
        </p:nvSpPr>
        <p:spPr/>
        <p:txBody>
          <a:bodyPr/>
          <a:lstStyle/>
          <a:p>
            <a:fld id="{2AAF0D4A-0E03-4025-A58A-A6CEFCF5C611}" type="slidenum">
              <a:rPr lang="zh-HK" altLang="en-US" smtClean="0"/>
              <a:t>‹#›</a:t>
            </a:fld>
            <a:endParaRPr lang="zh-HK" altLang="en-US"/>
          </a:p>
        </p:txBody>
      </p:sp>
      <p:sp>
        <p:nvSpPr>
          <p:cNvPr id="11" name="內容版面配置區 10"/>
          <p:cNvSpPr>
            <a:spLocks noGrp="1"/>
          </p:cNvSpPr>
          <p:nvPr>
            <p:ph sz="half" idx="2"/>
          </p:nvPr>
        </p:nvSpPr>
        <p:spPr>
          <a:xfrm>
            <a:off x="1219200" y="2247900"/>
            <a:ext cx="4978400" cy="38862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3" name="內容版面配置區 12"/>
          <p:cNvSpPr>
            <a:spLocks noGrp="1"/>
          </p:cNvSpPr>
          <p:nvPr>
            <p:ph sz="half" idx="4"/>
          </p:nvPr>
        </p:nvSpPr>
        <p:spPr>
          <a:xfrm>
            <a:off x="6604000" y="2247900"/>
            <a:ext cx="4978400" cy="38862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TW" altLang="en-US" smtClean="0"/>
              <a:t>按一下以編輯母片標題樣式</a:t>
            </a:r>
            <a:endParaRPr lang="en-US"/>
          </a:p>
        </p:txBody>
      </p:sp>
      <p:sp>
        <p:nvSpPr>
          <p:cNvPr id="3" name="Text Placeholder 2"/>
          <p:cNvSpPr>
            <a:spLocks noGrp="1"/>
          </p:cNvSpPr>
          <p:nvPr>
            <p:ph type="body" idx="1"/>
          </p:nvPr>
        </p:nvSpPr>
        <p:spPr>
          <a:xfrm>
            <a:off x="902208" y="2678114"/>
            <a:ext cx="5096256"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Content Placeholder 3"/>
          <p:cNvSpPr>
            <a:spLocks noGrp="1"/>
          </p:cNvSpPr>
          <p:nvPr>
            <p:ph sz="half" idx="2"/>
          </p:nvPr>
        </p:nvSpPr>
        <p:spPr>
          <a:xfrm>
            <a:off x="903113" y="3429005"/>
            <a:ext cx="5093407"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Text Placeholder 4"/>
          <p:cNvSpPr>
            <a:spLocks noGrp="1"/>
          </p:cNvSpPr>
          <p:nvPr>
            <p:ph type="body" sz="quarter" idx="3"/>
          </p:nvPr>
        </p:nvSpPr>
        <p:spPr>
          <a:xfrm>
            <a:off x="6197600" y="2678113"/>
            <a:ext cx="5096256"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Content Placeholder 5"/>
          <p:cNvSpPr>
            <a:spLocks noGrp="1"/>
          </p:cNvSpPr>
          <p:nvPr>
            <p:ph sz="quarter" idx="4"/>
          </p:nvPr>
        </p:nvSpPr>
        <p:spPr>
          <a:xfrm>
            <a:off x="6193367" y="3429005"/>
            <a:ext cx="5096256"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7" name="Date Placeholder 6"/>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8" name="Footer Placeholder 7"/>
          <p:cNvSpPr>
            <a:spLocks noGrp="1"/>
          </p:cNvSpPr>
          <p:nvPr>
            <p:ph type="ftr" sz="quarter" idx="11"/>
          </p:nvPr>
        </p:nvSpPr>
        <p:spPr/>
        <p:txBody>
          <a:bodyPr/>
          <a:lstStyle/>
          <a:p>
            <a:endParaRPr lang="zh-HK" altLang="en-US"/>
          </a:p>
        </p:txBody>
      </p:sp>
      <p:sp>
        <p:nvSpPr>
          <p:cNvPr id="9" name="Slide Number Placeholder 8"/>
          <p:cNvSpPr>
            <a:spLocks noGrp="1"/>
          </p:cNvSpPr>
          <p:nvPr>
            <p:ph type="sldNum" sz="quarter" idx="12"/>
          </p:nvPr>
        </p:nvSpPr>
        <p:spPr/>
        <p:txBody>
          <a:bodyPr/>
          <a:lstStyle/>
          <a:p>
            <a:fld id="{2AAF0D4A-0E03-4025-A58A-A6CEFCF5C611}" type="slidenum">
              <a:rPr lang="zh-HK" altLang="en-US" smtClean="0"/>
              <a:t>‹#›</a:t>
            </a:fld>
            <a:endParaRPr lang="zh-HK" alt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日期版面配置區 2"/>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4" name="頁尾版面配置區 3"/>
          <p:cNvSpPr>
            <a:spLocks noGrp="1"/>
          </p:cNvSpPr>
          <p:nvPr>
            <p:ph type="ftr" sz="quarter" idx="11"/>
          </p:nvPr>
        </p:nvSpPr>
        <p:spPr/>
        <p:txBody>
          <a:bodyPr/>
          <a:lstStyle/>
          <a:p>
            <a:endParaRPr lang="zh-HK" altLang="en-US"/>
          </a:p>
        </p:txBody>
      </p:sp>
      <p:sp>
        <p:nvSpPr>
          <p:cNvPr id="5" name="投影片編號版面配置區 4"/>
          <p:cNvSpPr>
            <a:spLocks noGrp="1"/>
          </p:cNvSpPr>
          <p:nvPr>
            <p:ph type="sldNum" sz="quarter" idx="12"/>
          </p:nvPr>
        </p:nvSpPr>
        <p:spPr/>
        <p:txBody>
          <a:bodyPr/>
          <a:lstStyle/>
          <a:p>
            <a:fld id="{2AAF0D4A-0E03-4025-A58A-A6CEFCF5C611}" type="slidenum">
              <a:rPr lang="zh-HK" altLang="en-US" smtClean="0"/>
              <a:t>‹#›</a:t>
            </a:fld>
            <a:endParaRPr lang="zh-HK" alt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3" name="頁尾版面配置區 2"/>
          <p:cNvSpPr>
            <a:spLocks noGrp="1"/>
          </p:cNvSpPr>
          <p:nvPr>
            <p:ph type="ftr" sz="quarter" idx="11"/>
          </p:nvPr>
        </p:nvSpPr>
        <p:spPr/>
        <p:txBody>
          <a:bodyPr/>
          <a:lstStyle/>
          <a:p>
            <a:endParaRPr lang="zh-HK" altLang="en-US"/>
          </a:p>
        </p:txBody>
      </p:sp>
      <p:sp>
        <p:nvSpPr>
          <p:cNvPr id="4" name="投影片編號版面配置區 3"/>
          <p:cNvSpPr>
            <a:spLocks noGrp="1"/>
          </p:cNvSpPr>
          <p:nvPr>
            <p:ph type="sldNum" sz="quarter" idx="12"/>
          </p:nvPr>
        </p:nvSpPr>
        <p:spPr/>
        <p:txBody>
          <a:bodyPr/>
          <a:lstStyle/>
          <a:p>
            <a:fld id="{2AAF0D4A-0E03-4025-A58A-A6CEFCF5C611}" type="slidenum">
              <a:rPr lang="zh-HK" altLang="en-US" smtClean="0"/>
              <a:t>‹#›</a:t>
            </a:fld>
            <a:endParaRPr lang="zh-HK" altLang="en-U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8" name="矩形 7"/>
          <p:cNvSpPr/>
          <p:nvPr/>
        </p:nvSpPr>
        <p:spPr>
          <a:xfrm>
            <a:off x="0" y="0"/>
            <a:ext cx="12192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圓角矩形 8"/>
          <p:cNvSpPr/>
          <p:nvPr/>
        </p:nvSpPr>
        <p:spPr>
          <a:xfrm>
            <a:off x="85344" y="69755"/>
            <a:ext cx="12017829"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標題 1"/>
          <p:cNvSpPr>
            <a:spLocks noGrp="1"/>
          </p:cNvSpPr>
          <p:nvPr>
            <p:ph type="title"/>
          </p:nvPr>
        </p:nvSpPr>
        <p:spPr>
          <a:xfrm>
            <a:off x="1219200" y="273050"/>
            <a:ext cx="10363200" cy="1143000"/>
          </a:xfrm>
        </p:spPr>
        <p:txBody>
          <a:bodyPr anchor="b" anchorCtr="0"/>
          <a:lstStyle>
            <a:lvl1pPr algn="l">
              <a:buNone/>
              <a:defRPr sz="4000" b="0"/>
            </a:lvl1pPr>
          </a:lstStyle>
          <a:p>
            <a:r>
              <a:rPr kumimoji="0" lang="zh-TW" altLang="en-US" smtClean="0"/>
              <a:t>按一下以編輯母片標題樣式</a:t>
            </a:r>
            <a:endParaRPr kumimoji="0" lang="en-US"/>
          </a:p>
        </p:txBody>
      </p:sp>
      <p:sp>
        <p:nvSpPr>
          <p:cNvPr id="3" name="文字版面配置區 2"/>
          <p:cNvSpPr>
            <a:spLocks noGrp="1"/>
          </p:cNvSpPr>
          <p:nvPr>
            <p:ph type="body" idx="2"/>
          </p:nvPr>
        </p:nvSpPr>
        <p:spPr>
          <a:xfrm>
            <a:off x="1219200" y="1600200"/>
            <a:ext cx="2540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zh-TW" altLang="en-US" smtClean="0"/>
              <a:t>按一下以編輯母片文字樣式</a:t>
            </a:r>
          </a:p>
        </p:txBody>
      </p:sp>
      <p:sp>
        <p:nvSpPr>
          <p:cNvPr id="5" name="日期版面配置區 4"/>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6" name="頁尾版面配置區 5"/>
          <p:cNvSpPr>
            <a:spLocks noGrp="1"/>
          </p:cNvSpPr>
          <p:nvPr>
            <p:ph type="ftr" sz="quarter" idx="11"/>
          </p:nvPr>
        </p:nvSpPr>
        <p:spPr/>
        <p:txBody>
          <a:bodyPr/>
          <a:lstStyle/>
          <a:p>
            <a:endParaRPr lang="zh-HK" altLang="en-US"/>
          </a:p>
        </p:txBody>
      </p:sp>
      <p:sp>
        <p:nvSpPr>
          <p:cNvPr id="7" name="投影片編號版面配置區 6"/>
          <p:cNvSpPr>
            <a:spLocks noGrp="1"/>
          </p:cNvSpPr>
          <p:nvPr>
            <p:ph type="sldNum" sz="quarter" idx="12"/>
          </p:nvPr>
        </p:nvSpPr>
        <p:spPr/>
        <p:txBody>
          <a:bodyPr/>
          <a:lstStyle/>
          <a:p>
            <a:fld id="{2AAF0D4A-0E03-4025-A58A-A6CEFCF5C611}" type="slidenum">
              <a:rPr lang="zh-HK" altLang="en-US" smtClean="0"/>
              <a:t>‹#›</a:t>
            </a:fld>
            <a:endParaRPr lang="zh-HK" altLang="en-US"/>
          </a:p>
        </p:txBody>
      </p:sp>
      <p:sp>
        <p:nvSpPr>
          <p:cNvPr id="11" name="內容版面配置區 10"/>
          <p:cNvSpPr>
            <a:spLocks noGrp="1"/>
          </p:cNvSpPr>
          <p:nvPr>
            <p:ph sz="quarter" idx="1"/>
          </p:nvPr>
        </p:nvSpPr>
        <p:spPr>
          <a:xfrm>
            <a:off x="3962400" y="1600200"/>
            <a:ext cx="7620000" cy="44958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219200" y="4900550"/>
            <a:ext cx="9753600" cy="522288"/>
          </a:xfrm>
        </p:spPr>
        <p:txBody>
          <a:bodyPr anchor="ctr">
            <a:noAutofit/>
          </a:bodyPr>
          <a:lstStyle>
            <a:lvl1pPr algn="l">
              <a:buNone/>
              <a:defRPr sz="2800" b="0"/>
            </a:lvl1pPr>
          </a:lstStyle>
          <a:p>
            <a:r>
              <a:rPr kumimoji="0" lang="zh-TW" altLang="en-US" smtClean="0"/>
              <a:t>按一下以編輯母片標題樣式</a:t>
            </a:r>
            <a:endParaRPr kumimoji="0" lang="en-US"/>
          </a:p>
        </p:txBody>
      </p:sp>
      <p:sp>
        <p:nvSpPr>
          <p:cNvPr id="4" name="文字版面配置區 3"/>
          <p:cNvSpPr>
            <a:spLocks noGrp="1"/>
          </p:cNvSpPr>
          <p:nvPr>
            <p:ph type="body" sz="half" idx="2"/>
          </p:nvPr>
        </p:nvSpPr>
        <p:spPr>
          <a:xfrm>
            <a:off x="1219200" y="5445825"/>
            <a:ext cx="97536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zh-TW" altLang="en-US" smtClean="0"/>
              <a:t>按一下以編輯母片文字樣式</a:t>
            </a:r>
          </a:p>
        </p:txBody>
      </p:sp>
      <p:sp>
        <p:nvSpPr>
          <p:cNvPr id="5" name="日期版面配置區 4"/>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6" name="頁尾版面配置區 5"/>
          <p:cNvSpPr>
            <a:spLocks noGrp="1"/>
          </p:cNvSpPr>
          <p:nvPr>
            <p:ph type="ftr" sz="quarter" idx="11"/>
          </p:nvPr>
        </p:nvSpPr>
        <p:spPr>
          <a:xfrm>
            <a:off x="1219200" y="6172200"/>
            <a:ext cx="5181600" cy="457200"/>
          </a:xfrm>
        </p:spPr>
        <p:txBody>
          <a:bodyPr/>
          <a:lstStyle/>
          <a:p>
            <a:endParaRPr lang="zh-HK" altLang="en-US"/>
          </a:p>
        </p:txBody>
      </p:sp>
      <p:sp>
        <p:nvSpPr>
          <p:cNvPr id="7" name="投影片編號版面配置區 6"/>
          <p:cNvSpPr>
            <a:spLocks noGrp="1"/>
          </p:cNvSpPr>
          <p:nvPr>
            <p:ph type="sldNum" sz="quarter" idx="12"/>
          </p:nvPr>
        </p:nvSpPr>
        <p:spPr>
          <a:xfrm>
            <a:off x="195072" y="6208776"/>
            <a:ext cx="609600" cy="457200"/>
          </a:xfrm>
        </p:spPr>
        <p:txBody>
          <a:bodyPr/>
          <a:lstStyle/>
          <a:p>
            <a:fld id="{2AAF0D4A-0E03-4025-A58A-A6CEFCF5C611}" type="slidenum">
              <a:rPr lang="zh-HK" altLang="en-US" smtClean="0"/>
              <a:t>‹#›</a:t>
            </a:fld>
            <a:endParaRPr lang="zh-HK" altLang="en-US"/>
          </a:p>
        </p:txBody>
      </p:sp>
      <p:sp>
        <p:nvSpPr>
          <p:cNvPr id="11" name="矩形 10"/>
          <p:cNvSpPr/>
          <p:nvPr/>
        </p:nvSpPr>
        <p:spPr>
          <a:xfrm flipV="1">
            <a:off x="91076" y="4683555"/>
            <a:ext cx="1200912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矩形 11"/>
          <p:cNvSpPr/>
          <p:nvPr/>
        </p:nvSpPr>
        <p:spPr>
          <a:xfrm>
            <a:off x="91346" y="4650477"/>
            <a:ext cx="12008852"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矩形 12"/>
          <p:cNvSpPr/>
          <p:nvPr/>
        </p:nvSpPr>
        <p:spPr>
          <a:xfrm>
            <a:off x="91349" y="4773227"/>
            <a:ext cx="12008849"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圖片版面配置區 2"/>
          <p:cNvSpPr>
            <a:spLocks noGrp="1"/>
          </p:cNvSpPr>
          <p:nvPr>
            <p:ph type="pic" idx="1"/>
          </p:nvPr>
        </p:nvSpPr>
        <p:spPr>
          <a:xfrm>
            <a:off x="91080" y="66678"/>
            <a:ext cx="12002497"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zh-TW" altLang="en-US" smtClean="0"/>
              <a:t>按一下圖示以新增圖片</a:t>
            </a:r>
            <a:endParaRPr kumimoji="0" lang="en-US" dirty="0"/>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5" name="頁尾版面配置區 4"/>
          <p:cNvSpPr>
            <a:spLocks noGrp="1"/>
          </p:cNvSpPr>
          <p:nvPr>
            <p:ph type="ftr" sz="quarter" idx="11"/>
          </p:nvPr>
        </p:nvSpPr>
        <p:spPr/>
        <p:txBody>
          <a:bodyPr/>
          <a:lstStyle/>
          <a:p>
            <a:endParaRPr lang="zh-HK" altLang="en-US"/>
          </a:p>
        </p:txBody>
      </p:sp>
      <p:sp>
        <p:nvSpPr>
          <p:cNvPr id="6" name="投影片編號版面配置區 5"/>
          <p:cNvSpPr>
            <a:spLocks noGrp="1"/>
          </p:cNvSpPr>
          <p:nvPr>
            <p:ph type="sldNum" sz="quarter" idx="12"/>
          </p:nvPr>
        </p:nvSpPr>
        <p:spPr/>
        <p:txBody>
          <a:bodyPr/>
          <a:lstStyle/>
          <a:p>
            <a:fld id="{2AAF0D4A-0E03-4025-A58A-A6CEFCF5C611}" type="slidenum">
              <a:rPr lang="zh-HK" altLang="en-US" smtClean="0"/>
              <a:t>‹#›</a:t>
            </a:fld>
            <a:endParaRPr lang="zh-HK" altLang="en-U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839200" y="274644"/>
            <a:ext cx="2682240" cy="5851525"/>
          </a:xfrm>
        </p:spPr>
        <p:txBody>
          <a:bodyPr vert="eaVer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1219200" y="274643"/>
            <a:ext cx="7416800" cy="5851525"/>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5" name="頁尾版面配置區 4"/>
          <p:cNvSpPr>
            <a:spLocks noGrp="1"/>
          </p:cNvSpPr>
          <p:nvPr>
            <p:ph type="ftr" sz="quarter" idx="11"/>
          </p:nvPr>
        </p:nvSpPr>
        <p:spPr/>
        <p:txBody>
          <a:bodyPr/>
          <a:lstStyle/>
          <a:p>
            <a:endParaRPr lang="zh-HK" altLang="en-US"/>
          </a:p>
        </p:txBody>
      </p:sp>
      <p:sp>
        <p:nvSpPr>
          <p:cNvPr id="6" name="投影片編號版面配置區 5"/>
          <p:cNvSpPr>
            <a:spLocks noGrp="1"/>
          </p:cNvSpPr>
          <p:nvPr>
            <p:ph type="sldNum" sz="quarter" idx="12"/>
          </p:nvPr>
        </p:nvSpPr>
        <p:spPr/>
        <p:txBody>
          <a:bodyPr/>
          <a:lstStyle/>
          <a:p>
            <a:fld id="{2AAF0D4A-0E03-4025-A58A-A6CEFCF5C611}" type="slidenum">
              <a:rPr lang="zh-HK" altLang="en-US" smtClean="0"/>
              <a:t>‹#›</a:t>
            </a:fld>
            <a:endParaRPr lang="zh-HK" altLang="en-US"/>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7" name="Rectangle 6"/>
          <p:cNvSpPr/>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121920" y="101600"/>
            <a:ext cx="1194816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5" name="Footer Placeholder 4"/>
          <p:cNvSpPr>
            <a:spLocks noGrp="1"/>
          </p:cNvSpPr>
          <p:nvPr>
            <p:ph type="ftr" sz="quarter" idx="11"/>
          </p:nvPr>
        </p:nvSpPr>
        <p:spPr/>
        <p:txBody>
          <a:bodyPr/>
          <a:lstStyle/>
          <a:p>
            <a:endParaRPr lang="zh-HK" altLang="en-US"/>
          </a:p>
        </p:txBody>
      </p:sp>
      <p:sp>
        <p:nvSpPr>
          <p:cNvPr id="9" name="Rectangle 8"/>
          <p:cNvSpPr/>
          <p:nvPr/>
        </p:nvSpPr>
        <p:spPr>
          <a:xfrm>
            <a:off x="460587" y="2942602"/>
            <a:ext cx="9530575"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0096869" y="2944634"/>
            <a:ext cx="1587131"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10283619" y="3136658"/>
            <a:ext cx="1213632"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593978" y="3055622"/>
            <a:ext cx="9263793"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a:xfrm>
            <a:off x="10382435" y="4625268"/>
            <a:ext cx="1016000" cy="457200"/>
          </a:xfrm>
        </p:spPr>
        <p:txBody>
          <a:bodyPr/>
          <a:lstStyle>
            <a:lvl1pPr algn="ctr">
              <a:defRPr sz="2800">
                <a:solidFill>
                  <a:schemeClr val="accent1">
                    <a:lumMod val="50000"/>
                  </a:schemeClr>
                </a:solidFill>
              </a:defRPr>
            </a:lvl1pPr>
          </a:lstStyle>
          <a:p>
            <a:fld id="{2AAF0D4A-0E03-4025-A58A-A6CEFCF5C611}" type="slidenum">
              <a:rPr lang="zh-HK" altLang="en-US" smtClean="0"/>
              <a:t>‹#›</a:t>
            </a:fld>
            <a:endParaRPr lang="zh-HK" altLang="en-US"/>
          </a:p>
        </p:txBody>
      </p:sp>
      <p:sp>
        <p:nvSpPr>
          <p:cNvPr id="11" name="Rectangle 10"/>
          <p:cNvSpPr/>
          <p:nvPr/>
        </p:nvSpPr>
        <p:spPr>
          <a:xfrm>
            <a:off x="722429" y="4559277"/>
            <a:ext cx="9006888"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718628" y="3139440"/>
            <a:ext cx="9014491"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857073" y="4648200"/>
            <a:ext cx="87376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en-US" dirty="0"/>
          </a:p>
        </p:txBody>
      </p:sp>
      <p:sp>
        <p:nvSpPr>
          <p:cNvPr id="2" name="Title 1"/>
          <p:cNvSpPr>
            <a:spLocks noGrp="1"/>
          </p:cNvSpPr>
          <p:nvPr>
            <p:ph type="ctrTitle"/>
          </p:nvPr>
        </p:nvSpPr>
        <p:spPr>
          <a:xfrm>
            <a:off x="806273" y="3227034"/>
            <a:ext cx="8839200" cy="1219201"/>
          </a:xfrm>
        </p:spPr>
        <p:txBody>
          <a:bodyPr anchor="b" anchorCtr="0">
            <a:noAutofit/>
          </a:bodyPr>
          <a:lstStyle>
            <a:lvl1pPr>
              <a:defRPr sz="4000">
                <a:solidFill>
                  <a:schemeClr val="accent1">
                    <a:lumMod val="50000"/>
                  </a:schemeClr>
                </a:solidFill>
              </a:defRPr>
            </a:lvl1pPr>
          </a:lstStyle>
          <a:p>
            <a:r>
              <a:rPr lang="zh-TW" altLang="en-US" smtClean="0"/>
              <a:t>按一下以編輯母片標題樣式</a:t>
            </a:r>
            <a:endParaRPr lang="en-US" dirty="0"/>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Content Placeholder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5" name="Footer Placeholder 4"/>
          <p:cNvSpPr>
            <a:spLocks noGrp="1"/>
          </p:cNvSpPr>
          <p:nvPr>
            <p:ph type="ftr" sz="quarter" idx="11"/>
          </p:nvPr>
        </p:nvSpPr>
        <p:spPr/>
        <p:txBody>
          <a:bodyPr/>
          <a:lstStyle/>
          <a:p>
            <a:endParaRPr lang="zh-HK" altLang="en-US"/>
          </a:p>
        </p:txBody>
      </p:sp>
      <p:sp>
        <p:nvSpPr>
          <p:cNvPr id="6" name="Slide Number Placeholder 5"/>
          <p:cNvSpPr>
            <a:spLocks noGrp="1"/>
          </p:cNvSpPr>
          <p:nvPr>
            <p:ph type="sldNum" sz="quarter" idx="12"/>
          </p:nvPr>
        </p:nvSpPr>
        <p:spPr/>
        <p:txBody>
          <a:bodyPr/>
          <a:lstStyle/>
          <a:p>
            <a:fld id="{2AAF0D4A-0E03-4025-A58A-A6CEFCF5C611}" type="slidenum">
              <a:rPr lang="zh-HK" altLang="en-US" smtClean="0"/>
              <a:t>‹#›</a:t>
            </a:fld>
            <a:endParaRPr lang="zh-HK" altLang="en-US"/>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secHead" preserve="1">
  <p:cSld name="章節標題">
    <p:spTree>
      <p:nvGrpSpPr>
        <p:cNvPr id="1" name=""/>
        <p:cNvGrpSpPr/>
        <p:nvPr/>
      </p:nvGrpSpPr>
      <p:grpSpPr>
        <a:xfrm>
          <a:off x="0" y="0"/>
          <a:ext cx="0" cy="0"/>
          <a:chOff x="0" y="0"/>
          <a:chExt cx="0" cy="0"/>
        </a:xfrm>
      </p:grpSpPr>
      <p:sp>
        <p:nvSpPr>
          <p:cNvPr id="7" name="Rectangle 6"/>
          <p:cNvSpPr/>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121920" y="101600"/>
            <a:ext cx="1194816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13" name="Rectangle 12"/>
          <p:cNvSpPr/>
          <p:nvPr/>
        </p:nvSpPr>
        <p:spPr>
          <a:xfrm>
            <a:off x="602635" y="2946400"/>
            <a:ext cx="11020213"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756875" y="3048000"/>
            <a:ext cx="10711733"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p:txBody>
          <a:bodyPr/>
          <a:lstStyle/>
          <a:p>
            <a:endParaRPr lang="zh-HK" altLang="en-US"/>
          </a:p>
        </p:txBody>
      </p:sp>
      <p:sp>
        <p:nvSpPr>
          <p:cNvPr id="6" name="Slide Number Placeholder 5"/>
          <p:cNvSpPr>
            <a:spLocks noGrp="1"/>
          </p:cNvSpPr>
          <p:nvPr>
            <p:ph type="sldNum" sz="quarter" idx="12"/>
          </p:nvPr>
        </p:nvSpPr>
        <p:spPr/>
        <p:txBody>
          <a:bodyPr/>
          <a:lstStyle/>
          <a:p>
            <a:fld id="{2AAF0D4A-0E03-4025-A58A-A6CEFCF5C611}" type="slidenum">
              <a:rPr lang="zh-HK" altLang="en-US" smtClean="0"/>
              <a:t>‹#›</a:t>
            </a:fld>
            <a:endParaRPr lang="zh-HK" altLang="en-US"/>
          </a:p>
        </p:txBody>
      </p:sp>
      <p:sp>
        <p:nvSpPr>
          <p:cNvPr id="2" name="Title 1"/>
          <p:cNvSpPr>
            <a:spLocks noGrp="1"/>
          </p:cNvSpPr>
          <p:nvPr>
            <p:ph type="title"/>
          </p:nvPr>
        </p:nvSpPr>
        <p:spPr>
          <a:xfrm>
            <a:off x="981941" y="3200400"/>
            <a:ext cx="102616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zh-TW" altLang="en-US" smtClean="0"/>
              <a:t>按一下以編輯母片標題樣式</a:t>
            </a:r>
            <a:endParaRPr lang="en-US" dirty="0"/>
          </a:p>
        </p:txBody>
      </p:sp>
      <p:sp>
        <p:nvSpPr>
          <p:cNvPr id="15" name="Rectangle 14"/>
          <p:cNvSpPr/>
          <p:nvPr/>
        </p:nvSpPr>
        <p:spPr>
          <a:xfrm>
            <a:off x="900661" y="4541521"/>
            <a:ext cx="1042416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981941" y="4607511"/>
            <a:ext cx="102616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14" name="Rectangle 13"/>
          <p:cNvSpPr/>
          <p:nvPr/>
        </p:nvSpPr>
        <p:spPr>
          <a:xfrm>
            <a:off x="901010" y="3124200"/>
            <a:ext cx="10423465"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a:xfrm>
            <a:off x="568171" y="408373"/>
            <a:ext cx="11014229" cy="1039427"/>
          </a:xfrm>
        </p:spPr>
        <p:txBody>
          <a:bodyPr/>
          <a:lstStyle/>
          <a:p>
            <a:r>
              <a:rPr lang="zh-TW" altLang="en-US" smtClean="0"/>
              <a:t>按一下以編輯母片標題樣式</a:t>
            </a:r>
            <a:endParaRPr lang="en-US"/>
          </a:p>
        </p:txBody>
      </p:sp>
      <p:sp>
        <p:nvSpPr>
          <p:cNvPr id="3" name="Content Placeholder 2"/>
          <p:cNvSpPr>
            <a:spLocks noGrp="1"/>
          </p:cNvSpPr>
          <p:nvPr>
            <p:ph sz="half" idx="1"/>
          </p:nvPr>
        </p:nvSpPr>
        <p:spPr>
          <a:xfrm>
            <a:off x="568171" y="1719071"/>
            <a:ext cx="53848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Content Placeholder 3"/>
          <p:cNvSpPr>
            <a:spLocks noGrp="1"/>
          </p:cNvSpPr>
          <p:nvPr>
            <p:ph sz="half" idx="2"/>
          </p:nvPr>
        </p:nvSpPr>
        <p:spPr>
          <a:xfrm>
            <a:off x="6197600" y="1719071"/>
            <a:ext cx="53848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Date Placeholder 4"/>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6" name="Footer Placeholder 5"/>
          <p:cNvSpPr>
            <a:spLocks noGrp="1"/>
          </p:cNvSpPr>
          <p:nvPr>
            <p:ph type="ftr" sz="quarter" idx="11"/>
          </p:nvPr>
        </p:nvSpPr>
        <p:spPr/>
        <p:txBody>
          <a:bodyPr/>
          <a:lstStyle/>
          <a:p>
            <a:endParaRPr lang="zh-HK" altLang="en-US"/>
          </a:p>
        </p:txBody>
      </p:sp>
      <p:sp>
        <p:nvSpPr>
          <p:cNvPr id="7" name="Slide Number Placeholder 6"/>
          <p:cNvSpPr>
            <a:spLocks noGrp="1"/>
          </p:cNvSpPr>
          <p:nvPr>
            <p:ph type="sldNum" sz="quarter" idx="12"/>
          </p:nvPr>
        </p:nvSpPr>
        <p:spPr/>
        <p:txBody>
          <a:bodyPr/>
          <a:lstStyle/>
          <a:p>
            <a:fld id="{2AAF0D4A-0E03-4025-A58A-A6CEFCF5C611}" type="slidenum">
              <a:rPr lang="zh-HK" altLang="en-US" smtClean="0"/>
              <a:t>‹#›</a:t>
            </a:fld>
            <a:endParaRPr lang="zh-HK"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Date Placeholder 2"/>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4" name="Footer Placeholder 3"/>
          <p:cNvSpPr>
            <a:spLocks noGrp="1"/>
          </p:cNvSpPr>
          <p:nvPr>
            <p:ph type="ftr" sz="quarter" idx="11"/>
          </p:nvPr>
        </p:nvSpPr>
        <p:spPr/>
        <p:txBody>
          <a:bodyPr/>
          <a:lstStyle/>
          <a:p>
            <a:endParaRPr lang="zh-HK" altLang="en-US"/>
          </a:p>
        </p:txBody>
      </p:sp>
      <p:sp>
        <p:nvSpPr>
          <p:cNvPr id="5" name="Slide Number Placeholder 4"/>
          <p:cNvSpPr>
            <a:spLocks noGrp="1"/>
          </p:cNvSpPr>
          <p:nvPr>
            <p:ph type="sldNum" sz="quarter" idx="12"/>
          </p:nvPr>
        </p:nvSpPr>
        <p:spPr/>
        <p:txBody>
          <a:bodyPr/>
          <a:lstStyle/>
          <a:p>
            <a:fld id="{2AAF0D4A-0E03-4025-A58A-A6CEFCF5C611}" type="slidenum">
              <a:rPr lang="zh-HK" altLang="en-US" smtClean="0"/>
              <a:t>‹#›</a:t>
            </a:fld>
            <a:endParaRPr lang="zh-HK" alt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a:xfrm>
            <a:off x="568171" y="408373"/>
            <a:ext cx="11014229" cy="1039427"/>
          </a:xfrm>
        </p:spPr>
        <p:txBody>
          <a:bodyPr/>
          <a:lstStyle>
            <a:lvl1pPr>
              <a:defRPr/>
            </a:lvl1pPr>
          </a:lstStyle>
          <a:p>
            <a:r>
              <a:rPr lang="zh-TW" altLang="en-US" smtClean="0"/>
              <a:t>按一下以編輯母片標題樣式</a:t>
            </a:r>
            <a:endParaRPr lang="en-US"/>
          </a:p>
        </p:txBody>
      </p:sp>
      <p:sp>
        <p:nvSpPr>
          <p:cNvPr id="3" name="Text Placeholder 2"/>
          <p:cNvSpPr>
            <a:spLocks noGrp="1"/>
          </p:cNvSpPr>
          <p:nvPr>
            <p:ph type="body" idx="1"/>
          </p:nvPr>
        </p:nvSpPr>
        <p:spPr>
          <a:xfrm>
            <a:off x="568171" y="1722438"/>
            <a:ext cx="5386917"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Content Placeholder 3"/>
          <p:cNvSpPr>
            <a:spLocks noGrp="1"/>
          </p:cNvSpPr>
          <p:nvPr>
            <p:ph sz="half" idx="2"/>
          </p:nvPr>
        </p:nvSpPr>
        <p:spPr>
          <a:xfrm>
            <a:off x="568171" y="2438400"/>
            <a:ext cx="5386917"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Text Placeholder 4"/>
          <p:cNvSpPr>
            <a:spLocks noGrp="1"/>
          </p:cNvSpPr>
          <p:nvPr>
            <p:ph type="body" sz="quarter" idx="3"/>
          </p:nvPr>
        </p:nvSpPr>
        <p:spPr>
          <a:xfrm>
            <a:off x="6193368" y="1722438"/>
            <a:ext cx="5389033"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Content Placeholder 5"/>
          <p:cNvSpPr>
            <a:spLocks noGrp="1"/>
          </p:cNvSpPr>
          <p:nvPr>
            <p:ph sz="quarter" idx="4"/>
          </p:nvPr>
        </p:nvSpPr>
        <p:spPr>
          <a:xfrm>
            <a:off x="6193368" y="2438400"/>
            <a:ext cx="5389033"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7" name="Date Placeholder 6"/>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8" name="Footer Placeholder 7"/>
          <p:cNvSpPr>
            <a:spLocks noGrp="1"/>
          </p:cNvSpPr>
          <p:nvPr>
            <p:ph type="ftr" sz="quarter" idx="11"/>
          </p:nvPr>
        </p:nvSpPr>
        <p:spPr/>
        <p:txBody>
          <a:bodyPr/>
          <a:lstStyle/>
          <a:p>
            <a:endParaRPr lang="zh-HK" altLang="en-US"/>
          </a:p>
        </p:txBody>
      </p:sp>
      <p:sp>
        <p:nvSpPr>
          <p:cNvPr id="9" name="Slide Number Placeholder 8"/>
          <p:cNvSpPr>
            <a:spLocks noGrp="1"/>
          </p:cNvSpPr>
          <p:nvPr>
            <p:ph type="sldNum" sz="quarter" idx="12"/>
          </p:nvPr>
        </p:nvSpPr>
        <p:spPr/>
        <p:txBody>
          <a:bodyPr/>
          <a:lstStyle/>
          <a:p>
            <a:fld id="{2AAF0D4A-0E03-4025-A58A-A6CEFCF5C611}" type="slidenum">
              <a:rPr lang="zh-HK" altLang="en-US" smtClean="0"/>
              <a:t>‹#›</a:t>
            </a:fld>
            <a:endParaRPr lang="zh-HK" altLang="en-US"/>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Date Placeholder 2"/>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4" name="Footer Placeholder 3"/>
          <p:cNvSpPr>
            <a:spLocks noGrp="1"/>
          </p:cNvSpPr>
          <p:nvPr>
            <p:ph type="ftr" sz="quarter" idx="11"/>
          </p:nvPr>
        </p:nvSpPr>
        <p:spPr/>
        <p:txBody>
          <a:bodyPr/>
          <a:lstStyle/>
          <a:p>
            <a:endParaRPr lang="zh-HK" altLang="en-US"/>
          </a:p>
        </p:txBody>
      </p:sp>
      <p:sp>
        <p:nvSpPr>
          <p:cNvPr id="5" name="Slide Number Placeholder 4"/>
          <p:cNvSpPr>
            <a:spLocks noGrp="1"/>
          </p:cNvSpPr>
          <p:nvPr>
            <p:ph type="sldNum" sz="quarter" idx="12"/>
          </p:nvPr>
        </p:nvSpPr>
        <p:spPr/>
        <p:txBody>
          <a:bodyPr/>
          <a:lstStyle/>
          <a:p>
            <a:fld id="{2AAF0D4A-0E03-4025-A58A-A6CEFCF5C611}" type="slidenum">
              <a:rPr lang="zh-HK" altLang="en-US" smtClean="0"/>
              <a:t>‹#›</a:t>
            </a:fld>
            <a:endParaRPr lang="zh-HK" altLang="en-US"/>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ounded Rectangle 10"/>
          <p:cNvSpPr/>
          <p:nvPr/>
        </p:nvSpPr>
        <p:spPr>
          <a:xfrm>
            <a:off x="121920" y="101600"/>
            <a:ext cx="1194816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3" name="Footer Placeholder 2"/>
          <p:cNvSpPr>
            <a:spLocks noGrp="1"/>
          </p:cNvSpPr>
          <p:nvPr>
            <p:ph type="ftr" sz="quarter" idx="11"/>
          </p:nvPr>
        </p:nvSpPr>
        <p:spPr/>
        <p:txBody>
          <a:bodyPr/>
          <a:lstStyle/>
          <a:p>
            <a:endParaRPr lang="zh-HK" altLang="en-US"/>
          </a:p>
        </p:txBody>
      </p:sp>
      <p:sp>
        <p:nvSpPr>
          <p:cNvPr id="4" name="Slide Number Placeholder 3"/>
          <p:cNvSpPr>
            <a:spLocks noGrp="1"/>
          </p:cNvSpPr>
          <p:nvPr>
            <p:ph type="sldNum" sz="quarter" idx="12"/>
          </p:nvPr>
        </p:nvSpPr>
        <p:spPr/>
        <p:txBody>
          <a:bodyPr/>
          <a:lstStyle/>
          <a:p>
            <a:fld id="{2AAF0D4A-0E03-4025-A58A-A6CEFCF5C611}" type="slidenum">
              <a:rPr lang="zh-HK" altLang="en-US" smtClean="0"/>
              <a:t>‹#›</a:t>
            </a:fld>
            <a:endParaRPr lang="zh-HK" altLang="en-US"/>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11" name="Rectangle 10"/>
          <p:cNvSpPr/>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ounded Rectangle 11"/>
          <p:cNvSpPr/>
          <p:nvPr/>
        </p:nvSpPr>
        <p:spPr>
          <a:xfrm>
            <a:off x="121920" y="101600"/>
            <a:ext cx="1194816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5181600" y="685800"/>
            <a:ext cx="6096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Date Placeholder 4"/>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6" name="Footer Placeholder 5"/>
          <p:cNvSpPr>
            <a:spLocks noGrp="1"/>
          </p:cNvSpPr>
          <p:nvPr>
            <p:ph type="ftr" sz="quarter" idx="11"/>
          </p:nvPr>
        </p:nvSpPr>
        <p:spPr/>
        <p:txBody>
          <a:bodyPr/>
          <a:lstStyle/>
          <a:p>
            <a:endParaRPr lang="zh-HK" altLang="en-US"/>
          </a:p>
        </p:txBody>
      </p:sp>
      <p:sp>
        <p:nvSpPr>
          <p:cNvPr id="7" name="Slide Number Placeholder 6"/>
          <p:cNvSpPr>
            <a:spLocks noGrp="1"/>
          </p:cNvSpPr>
          <p:nvPr>
            <p:ph type="sldNum" sz="quarter" idx="12"/>
          </p:nvPr>
        </p:nvSpPr>
        <p:spPr/>
        <p:txBody>
          <a:bodyPr/>
          <a:lstStyle/>
          <a:p>
            <a:fld id="{2AAF0D4A-0E03-4025-A58A-A6CEFCF5C611}" type="slidenum">
              <a:rPr lang="zh-HK" altLang="en-US" smtClean="0"/>
              <a:t>‹#›</a:t>
            </a:fld>
            <a:endParaRPr lang="zh-HK" altLang="en-US"/>
          </a:p>
        </p:txBody>
      </p:sp>
      <p:sp>
        <p:nvSpPr>
          <p:cNvPr id="8" name="Rectangle 7"/>
          <p:cNvSpPr/>
          <p:nvPr/>
        </p:nvSpPr>
        <p:spPr>
          <a:xfrm>
            <a:off x="746712" y="1505712"/>
            <a:ext cx="3622088"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902254" y="1642472"/>
            <a:ext cx="3311005"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1025334" y="2971800"/>
            <a:ext cx="3064845"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2" name="Title 1"/>
          <p:cNvSpPr>
            <a:spLocks noGrp="1"/>
          </p:cNvSpPr>
          <p:nvPr>
            <p:ph type="title"/>
          </p:nvPr>
        </p:nvSpPr>
        <p:spPr>
          <a:xfrm>
            <a:off x="1025334" y="1734312"/>
            <a:ext cx="3064845" cy="1191620"/>
          </a:xfrm>
        </p:spPr>
        <p:txBody>
          <a:bodyPr anchor="b">
            <a:normAutofit/>
          </a:bodyPr>
          <a:lstStyle>
            <a:lvl1pPr algn="l">
              <a:defRPr sz="2000" b="0">
                <a:solidFill>
                  <a:schemeClr val="accent1">
                    <a:lumMod val="75000"/>
                  </a:schemeClr>
                </a:solidFill>
              </a:defRPr>
            </a:lvl1pPr>
          </a:lstStyle>
          <a:p>
            <a:r>
              <a:rPr lang="zh-TW" altLang="en-US" smtClean="0"/>
              <a:t>按一下以編輯母片標題樣式</a:t>
            </a:r>
            <a:endParaRPr lang="en-US" dirty="0"/>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8" name="Rectangle 7"/>
          <p:cNvSpPr/>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ounded Rectangle 8"/>
          <p:cNvSpPr/>
          <p:nvPr/>
        </p:nvSpPr>
        <p:spPr>
          <a:xfrm>
            <a:off x="121920" y="101600"/>
            <a:ext cx="1194816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914400" y="621437"/>
            <a:ext cx="103632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smtClean="0"/>
              <a:t>按一下圖示以新增圖片</a:t>
            </a:r>
            <a:endParaRPr lang="en-US" dirty="0"/>
          </a:p>
        </p:txBody>
      </p:sp>
      <p:sp>
        <p:nvSpPr>
          <p:cNvPr id="5" name="Date Placeholder 4"/>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7" name="Slide Number Placeholder 6"/>
          <p:cNvSpPr>
            <a:spLocks noGrp="1"/>
          </p:cNvSpPr>
          <p:nvPr>
            <p:ph type="sldNum" sz="quarter" idx="12"/>
          </p:nvPr>
        </p:nvSpPr>
        <p:spPr/>
        <p:txBody>
          <a:bodyPr/>
          <a:lstStyle/>
          <a:p>
            <a:fld id="{2AAF0D4A-0E03-4025-A58A-A6CEFCF5C611}" type="slidenum">
              <a:rPr lang="zh-HK" altLang="en-US" smtClean="0"/>
              <a:t>‹#›</a:t>
            </a:fld>
            <a:endParaRPr lang="zh-HK" altLang="en-US"/>
          </a:p>
        </p:txBody>
      </p:sp>
      <p:sp>
        <p:nvSpPr>
          <p:cNvPr id="10" name="Rectangle 9"/>
          <p:cNvSpPr/>
          <p:nvPr/>
        </p:nvSpPr>
        <p:spPr>
          <a:xfrm>
            <a:off x="914400" y="4953000"/>
            <a:ext cx="103632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016000" y="5029200"/>
            <a:ext cx="10134353"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p:txBody>
          <a:bodyPr/>
          <a:lstStyle/>
          <a:p>
            <a:endParaRPr lang="zh-HK" altLang="en-US"/>
          </a:p>
        </p:txBody>
      </p:sp>
      <p:sp>
        <p:nvSpPr>
          <p:cNvPr id="13" name="Rectangle 12"/>
          <p:cNvSpPr/>
          <p:nvPr/>
        </p:nvSpPr>
        <p:spPr>
          <a:xfrm>
            <a:off x="1219200" y="5638800"/>
            <a:ext cx="9771352"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807452" y="5074920"/>
            <a:ext cx="10594848"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1275052" y="5656557"/>
            <a:ext cx="9659648"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2" name="Title 1"/>
          <p:cNvSpPr>
            <a:spLocks noGrp="1"/>
          </p:cNvSpPr>
          <p:nvPr>
            <p:ph type="title"/>
          </p:nvPr>
        </p:nvSpPr>
        <p:spPr>
          <a:xfrm>
            <a:off x="1219200" y="5105401"/>
            <a:ext cx="9771352" cy="523043"/>
          </a:xfrm>
        </p:spPr>
        <p:txBody>
          <a:bodyPr anchor="ctr" anchorCtr="0"/>
          <a:lstStyle>
            <a:lvl1pPr algn="ctr">
              <a:defRPr sz="2000" b="0">
                <a:solidFill>
                  <a:schemeClr val="accent1">
                    <a:lumMod val="75000"/>
                  </a:schemeClr>
                </a:solidFill>
              </a:defRPr>
            </a:lvl1pPr>
          </a:lstStyle>
          <a:p>
            <a:r>
              <a:rPr lang="zh-TW" altLang="en-US" smtClean="0"/>
              <a:t>按一下以編輯母片標題樣式</a:t>
            </a:r>
            <a:endParaRPr lang="en-US" dirty="0"/>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Vertical Text Placeholder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5" name="Footer Placeholder 4"/>
          <p:cNvSpPr>
            <a:spLocks noGrp="1"/>
          </p:cNvSpPr>
          <p:nvPr>
            <p:ph type="ftr" sz="quarter" idx="11"/>
          </p:nvPr>
        </p:nvSpPr>
        <p:spPr/>
        <p:txBody>
          <a:bodyPr/>
          <a:lstStyle/>
          <a:p>
            <a:endParaRPr lang="zh-HK" altLang="en-US"/>
          </a:p>
        </p:txBody>
      </p:sp>
      <p:sp>
        <p:nvSpPr>
          <p:cNvPr id="6" name="Slide Number Placeholder 5"/>
          <p:cNvSpPr>
            <a:spLocks noGrp="1"/>
          </p:cNvSpPr>
          <p:nvPr>
            <p:ph type="sldNum" sz="quarter" idx="12"/>
          </p:nvPr>
        </p:nvSpPr>
        <p:spPr/>
        <p:txBody>
          <a:bodyPr/>
          <a:lstStyle/>
          <a:p>
            <a:fld id="{2AAF0D4A-0E03-4025-A58A-A6CEFCF5C611}" type="slidenum">
              <a:rPr lang="zh-HK" altLang="en-US" smtClean="0"/>
              <a:t>‹#›</a:t>
            </a:fld>
            <a:endParaRPr lang="zh-HK" altLang="en-US"/>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spTree>
      <p:nvGrpSpPr>
        <p:cNvPr id="1" name=""/>
        <p:cNvGrpSpPr/>
        <p:nvPr/>
      </p:nvGrpSpPr>
      <p:grpSpPr>
        <a:xfrm>
          <a:off x="0" y="0"/>
          <a:ext cx="0" cy="0"/>
          <a:chOff x="0" y="0"/>
          <a:chExt cx="0" cy="0"/>
        </a:xfrm>
      </p:grpSpPr>
      <p:sp>
        <p:nvSpPr>
          <p:cNvPr id="7" name="Rectangle 6"/>
          <p:cNvSpPr/>
          <p:nvPr/>
        </p:nvSpPr>
        <p:spPr>
          <a:xfrm>
            <a:off x="9148936" y="228600"/>
            <a:ext cx="247904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Rectangle 7"/>
          <p:cNvSpPr/>
          <p:nvPr/>
        </p:nvSpPr>
        <p:spPr>
          <a:xfrm>
            <a:off x="9273634" y="351410"/>
            <a:ext cx="2229647"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9398103" y="395428"/>
            <a:ext cx="1980708" cy="5788981"/>
          </a:xfrm>
        </p:spPr>
        <p:txBody>
          <a:bodyPr vert="eaVert"/>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a:xfrm>
            <a:off x="609600" y="381000"/>
            <a:ext cx="8229600" cy="5791201"/>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5" name="Footer Placeholder 4"/>
          <p:cNvSpPr>
            <a:spLocks noGrp="1"/>
          </p:cNvSpPr>
          <p:nvPr>
            <p:ph type="ftr" sz="quarter" idx="11"/>
          </p:nvPr>
        </p:nvSpPr>
        <p:spPr/>
        <p:txBody>
          <a:bodyPr/>
          <a:lstStyle/>
          <a:p>
            <a:endParaRPr lang="zh-HK" altLang="en-US"/>
          </a:p>
        </p:txBody>
      </p:sp>
      <p:sp>
        <p:nvSpPr>
          <p:cNvPr id="6" name="Slide Number Placeholder 5"/>
          <p:cNvSpPr>
            <a:spLocks noGrp="1"/>
          </p:cNvSpPr>
          <p:nvPr>
            <p:ph type="sldNum" sz="quarter" idx="12"/>
          </p:nvPr>
        </p:nvSpPr>
        <p:spPr/>
        <p:txBody>
          <a:bodyPr/>
          <a:lstStyle/>
          <a:p>
            <a:fld id="{2AAF0D4A-0E03-4025-A58A-A6CEFCF5C611}" type="slidenum">
              <a:rPr lang="zh-HK" altLang="en-US" smtClean="0"/>
              <a:t>‹#›</a:t>
            </a:fld>
            <a:endParaRPr lang="zh-HK"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12" name="Rounded Rectangle 11"/>
          <p:cNvSpPr/>
          <p:nvPr/>
        </p:nvSpPr>
        <p:spPr>
          <a:xfrm>
            <a:off x="304800" y="228600"/>
            <a:ext cx="11594592"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82220" y="714191"/>
            <a:ext cx="11631168"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3" name="Footer Placeholder 2"/>
          <p:cNvSpPr>
            <a:spLocks noGrp="1"/>
          </p:cNvSpPr>
          <p:nvPr>
            <p:ph type="ftr" sz="quarter" idx="11"/>
          </p:nvPr>
        </p:nvSpPr>
        <p:spPr/>
        <p:txBody>
          <a:bodyPr/>
          <a:lstStyle/>
          <a:p>
            <a:endParaRPr lang="zh-HK" altLang="en-US"/>
          </a:p>
        </p:txBody>
      </p:sp>
      <p:sp>
        <p:nvSpPr>
          <p:cNvPr id="4" name="Slide Number Placeholder 3"/>
          <p:cNvSpPr>
            <a:spLocks noGrp="1"/>
          </p:cNvSpPr>
          <p:nvPr>
            <p:ph type="sldNum" sz="quarter" idx="12"/>
          </p:nvPr>
        </p:nvSpPr>
        <p:spPr/>
        <p:txBody>
          <a:bodyPr/>
          <a:lstStyle/>
          <a:p>
            <a:fld id="{2AAF0D4A-0E03-4025-A58A-A6CEFCF5C611}" type="slidenum">
              <a:rPr lang="zh-HK" altLang="en-US" smtClean="0"/>
              <a:t>‹#›</a:t>
            </a:fld>
            <a:endParaRPr lang="zh-HK"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15" name="Rounded Rectangle 14"/>
          <p:cNvSpPr/>
          <p:nvPr/>
        </p:nvSpPr>
        <p:spPr>
          <a:xfrm>
            <a:off x="304800" y="228600"/>
            <a:ext cx="11594592"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6" name="Footer Placeholder 5"/>
          <p:cNvSpPr>
            <a:spLocks noGrp="1"/>
          </p:cNvSpPr>
          <p:nvPr>
            <p:ph type="ftr" sz="quarter" idx="11"/>
          </p:nvPr>
        </p:nvSpPr>
        <p:spPr/>
        <p:txBody>
          <a:bodyPr/>
          <a:lstStyle/>
          <a:p>
            <a:endParaRPr lang="zh-HK" altLang="en-US"/>
          </a:p>
        </p:txBody>
      </p:sp>
      <p:sp>
        <p:nvSpPr>
          <p:cNvPr id="7" name="Slide Number Placeholder 6"/>
          <p:cNvSpPr>
            <a:spLocks noGrp="1"/>
          </p:cNvSpPr>
          <p:nvPr>
            <p:ph type="sldNum" sz="quarter" idx="12"/>
          </p:nvPr>
        </p:nvSpPr>
        <p:spPr/>
        <p:txBody>
          <a:bodyPr/>
          <a:lstStyle/>
          <a:p>
            <a:fld id="{2AAF0D4A-0E03-4025-A58A-A6CEFCF5C611}" type="slidenum">
              <a:rPr lang="zh-HK" altLang="en-US" smtClean="0"/>
              <a:t>‹#›</a:t>
            </a:fld>
            <a:endParaRPr lang="zh-HK" altLang="en-US"/>
          </a:p>
        </p:txBody>
      </p:sp>
      <p:sp>
        <p:nvSpPr>
          <p:cNvPr id="4" name="Text Placeholder 3"/>
          <p:cNvSpPr>
            <a:spLocks noGrp="1"/>
          </p:cNvSpPr>
          <p:nvPr>
            <p:ph type="body" sz="half" idx="2"/>
          </p:nvPr>
        </p:nvSpPr>
        <p:spPr>
          <a:xfrm>
            <a:off x="1219200" y="3581405"/>
            <a:ext cx="44704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grpSp>
        <p:nvGrpSpPr>
          <p:cNvPr id="2" name="Group 23"/>
          <p:cNvGrpSpPr>
            <a:grpSpLocks noChangeAspect="1"/>
          </p:cNvGrpSpPr>
          <p:nvPr/>
        </p:nvGrpSpPr>
        <p:grpSpPr bwMode="hidden">
          <a:xfrm>
            <a:off x="282220" y="714191"/>
            <a:ext cx="11631168"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1219200" y="2286000"/>
            <a:ext cx="4470400" cy="1252728"/>
          </a:xfrm>
        </p:spPr>
        <p:txBody>
          <a:bodyPr anchor="b">
            <a:noAutofit/>
          </a:bodyPr>
          <a:lstStyle>
            <a:lvl1pPr algn="l">
              <a:defRPr sz="3200">
                <a:solidFill>
                  <a:schemeClr val="tx2"/>
                </a:solidFill>
              </a:defRPr>
            </a:lvl1pPr>
          </a:lstStyle>
          <a:p>
            <a:r>
              <a:rPr lang="zh-TW" altLang="en-US" smtClean="0"/>
              <a:t>按一下以編輯母片標題樣式</a:t>
            </a:r>
            <a:endParaRPr lang="en-US" dirty="0"/>
          </a:p>
        </p:txBody>
      </p:sp>
      <p:sp>
        <p:nvSpPr>
          <p:cNvPr id="3" name="Content Placeholder 2"/>
          <p:cNvSpPr>
            <a:spLocks noGrp="1"/>
          </p:cNvSpPr>
          <p:nvPr>
            <p:ph idx="1"/>
          </p:nvPr>
        </p:nvSpPr>
        <p:spPr>
          <a:xfrm>
            <a:off x="6202617" y="1828800"/>
            <a:ext cx="5205435"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15" name="Rounded Rectangle 14"/>
          <p:cNvSpPr/>
          <p:nvPr/>
        </p:nvSpPr>
        <p:spPr>
          <a:xfrm>
            <a:off x="304800" y="228600"/>
            <a:ext cx="11594592"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82220" y="5353963"/>
            <a:ext cx="11631168"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6498877" y="338667"/>
            <a:ext cx="5083527" cy="2429934"/>
          </a:xfrm>
        </p:spPr>
        <p:txBody>
          <a:bodyPr anchor="b">
            <a:normAutofit/>
          </a:bodyPr>
          <a:lstStyle>
            <a:lvl1pPr algn="l">
              <a:defRPr sz="2800" b="0">
                <a:solidFill>
                  <a:srgbClr val="FFFFFF"/>
                </a:solidFill>
              </a:defRPr>
            </a:lvl1pPr>
          </a:lstStyle>
          <a:p>
            <a:r>
              <a:rPr lang="zh-TW" altLang="en-US" smtClean="0"/>
              <a:t>按一下以編輯母片標題樣式</a:t>
            </a:r>
            <a:endParaRPr lang="en-US" dirty="0"/>
          </a:p>
        </p:txBody>
      </p:sp>
      <p:sp>
        <p:nvSpPr>
          <p:cNvPr id="4" name="Text Placeholder 3"/>
          <p:cNvSpPr>
            <a:spLocks noGrp="1"/>
          </p:cNvSpPr>
          <p:nvPr>
            <p:ph type="body" sz="half" idx="2"/>
          </p:nvPr>
        </p:nvSpPr>
        <p:spPr>
          <a:xfrm>
            <a:off x="6491114" y="2785533"/>
            <a:ext cx="5091289"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B77E34DB-2762-4619-83AA-22C3096A75BC}" type="datetimeFigureOut">
              <a:rPr lang="zh-HK" altLang="en-US" smtClean="0"/>
              <a:t>2/8/2024</a:t>
            </a:fld>
            <a:endParaRPr lang="zh-HK" altLang="en-US"/>
          </a:p>
        </p:txBody>
      </p:sp>
      <p:sp>
        <p:nvSpPr>
          <p:cNvPr id="6" name="Footer Placeholder 5"/>
          <p:cNvSpPr>
            <a:spLocks noGrp="1"/>
          </p:cNvSpPr>
          <p:nvPr>
            <p:ph type="ftr" sz="quarter" idx="11"/>
          </p:nvPr>
        </p:nvSpPr>
        <p:spPr/>
        <p:txBody>
          <a:bodyPr/>
          <a:lstStyle/>
          <a:p>
            <a:endParaRPr lang="zh-HK" altLang="en-US"/>
          </a:p>
        </p:txBody>
      </p:sp>
      <p:sp>
        <p:nvSpPr>
          <p:cNvPr id="7" name="Slide Number Placeholder 6"/>
          <p:cNvSpPr>
            <a:spLocks noGrp="1"/>
          </p:cNvSpPr>
          <p:nvPr>
            <p:ph type="sldNum" sz="quarter" idx="12"/>
          </p:nvPr>
        </p:nvSpPr>
        <p:spPr/>
        <p:txBody>
          <a:bodyPr/>
          <a:lstStyle/>
          <a:p>
            <a:fld id="{2AAF0D4A-0E03-4025-A58A-A6CEFCF5C611}" type="slidenum">
              <a:rPr lang="zh-HK" altLang="en-US" smtClean="0"/>
              <a:t>‹#›</a:t>
            </a:fld>
            <a:endParaRPr lang="zh-HK" altLang="en-US"/>
          </a:p>
        </p:txBody>
      </p:sp>
      <p:sp>
        <p:nvSpPr>
          <p:cNvPr id="3" name="Picture Placeholder 2"/>
          <p:cNvSpPr>
            <a:spLocks noGrp="1"/>
          </p:cNvSpPr>
          <p:nvPr>
            <p:ph type="pic" idx="1"/>
          </p:nvPr>
        </p:nvSpPr>
        <p:spPr>
          <a:xfrm>
            <a:off x="1117600" y="1371600"/>
            <a:ext cx="475488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smtClean="0"/>
              <a:t>按一下圖示以新增圖片</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304800" y="228600"/>
            <a:ext cx="11594592"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82220" y="1679429"/>
            <a:ext cx="11631168"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609600" y="338328"/>
            <a:ext cx="10972800" cy="1252728"/>
          </a:xfrm>
          <a:prstGeom prst="rect">
            <a:avLst/>
          </a:prstGeom>
        </p:spPr>
        <p:txBody>
          <a:bodyPr vert="horz" lIns="91440" tIns="45720" rIns="91440" bIns="45720" rtlCol="0" anchor="ctr">
            <a:normAutofit/>
          </a:bodyPr>
          <a:lstStyle/>
          <a:p>
            <a:r>
              <a:rPr lang="zh-TW" altLang="en-US" smtClean="0"/>
              <a:t>按一下以編輯母片標題樣式</a:t>
            </a:r>
            <a:endParaRPr lang="en-US" dirty="0"/>
          </a:p>
        </p:txBody>
      </p:sp>
      <p:sp>
        <p:nvSpPr>
          <p:cNvPr id="4" name="Date Placeholder 3"/>
          <p:cNvSpPr>
            <a:spLocks noGrp="1"/>
          </p:cNvSpPr>
          <p:nvPr>
            <p:ph type="dt" sz="half" idx="2"/>
          </p:nvPr>
        </p:nvSpPr>
        <p:spPr>
          <a:xfrm>
            <a:off x="6884896" y="6250169"/>
            <a:ext cx="5048920" cy="365125"/>
          </a:xfrm>
          <a:prstGeom prst="rect">
            <a:avLst/>
          </a:prstGeom>
        </p:spPr>
        <p:txBody>
          <a:bodyPr vert="horz" lIns="91440" tIns="45720" rIns="91440" bIns="45720" rtlCol="0" anchor="ctr"/>
          <a:lstStyle>
            <a:lvl1pPr algn="r">
              <a:defRPr sz="1000">
                <a:solidFill>
                  <a:schemeClr val="tx2"/>
                </a:solidFill>
              </a:defRPr>
            </a:lvl1pPr>
          </a:lstStyle>
          <a:p>
            <a:fld id="{B77E34DB-2762-4619-83AA-22C3096A75BC}" type="datetimeFigureOut">
              <a:rPr lang="zh-HK" altLang="en-US" smtClean="0"/>
              <a:t>2/8/2024</a:t>
            </a:fld>
            <a:endParaRPr lang="zh-HK" altLang="en-US"/>
          </a:p>
        </p:txBody>
      </p:sp>
      <p:sp>
        <p:nvSpPr>
          <p:cNvPr id="5" name="Footer Placeholder 4"/>
          <p:cNvSpPr>
            <a:spLocks noGrp="1"/>
          </p:cNvSpPr>
          <p:nvPr>
            <p:ph type="ftr" sz="quarter" idx="3"/>
          </p:nvPr>
        </p:nvSpPr>
        <p:spPr>
          <a:xfrm>
            <a:off x="258188" y="6250169"/>
            <a:ext cx="5048921" cy="365125"/>
          </a:xfrm>
          <a:prstGeom prst="rect">
            <a:avLst/>
          </a:prstGeom>
        </p:spPr>
        <p:txBody>
          <a:bodyPr vert="horz" lIns="91440" tIns="45720" rIns="91440" bIns="45720" rtlCol="0" anchor="ctr"/>
          <a:lstStyle>
            <a:lvl1pPr algn="l">
              <a:defRPr sz="1000">
                <a:solidFill>
                  <a:schemeClr val="tx2"/>
                </a:solidFill>
              </a:defRPr>
            </a:lvl1pPr>
          </a:lstStyle>
          <a:p>
            <a:endParaRPr lang="zh-HK" altLang="en-US"/>
          </a:p>
        </p:txBody>
      </p:sp>
      <p:sp>
        <p:nvSpPr>
          <p:cNvPr id="6" name="Slide Number Placeholder 5"/>
          <p:cNvSpPr>
            <a:spLocks noGrp="1"/>
          </p:cNvSpPr>
          <p:nvPr>
            <p:ph type="sldNum" sz="quarter" idx="4"/>
          </p:nvPr>
        </p:nvSpPr>
        <p:spPr>
          <a:xfrm>
            <a:off x="5321452" y="6250168"/>
            <a:ext cx="1549101" cy="365125"/>
          </a:xfrm>
          <a:prstGeom prst="rect">
            <a:avLst/>
          </a:prstGeom>
        </p:spPr>
        <p:txBody>
          <a:bodyPr vert="horz" lIns="91440" tIns="45720" rIns="91440" bIns="45720" rtlCol="0" anchor="ctr"/>
          <a:lstStyle>
            <a:lvl1pPr algn="ctr">
              <a:defRPr sz="1000">
                <a:solidFill>
                  <a:schemeClr val="tx2"/>
                </a:solidFill>
              </a:defRPr>
            </a:lvl1pPr>
          </a:lstStyle>
          <a:p>
            <a:fld id="{2AAF0D4A-0E03-4025-A58A-A6CEFCF5C611}" type="slidenum">
              <a:rPr lang="zh-HK" altLang="en-US" smtClean="0"/>
              <a:t>‹#›</a:t>
            </a:fld>
            <a:endParaRPr lang="zh-HK" altLang="en-US"/>
          </a:p>
        </p:txBody>
      </p:sp>
      <p:sp>
        <p:nvSpPr>
          <p:cNvPr id="3" name="Text Placeholder 2"/>
          <p:cNvSpPr>
            <a:spLocks noGrp="1"/>
          </p:cNvSpPr>
          <p:nvPr>
            <p:ph type="body" idx="1"/>
          </p:nvPr>
        </p:nvSpPr>
        <p:spPr>
          <a:xfrm>
            <a:off x="1162760" y="2675467"/>
            <a:ext cx="9877777" cy="3450696"/>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Tree>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標題版面配置區 21"/>
          <p:cNvSpPr>
            <a:spLocks noGrp="1"/>
          </p:cNvSpPr>
          <p:nvPr>
            <p:ph type="title"/>
          </p:nvPr>
        </p:nvSpPr>
        <p:spPr>
          <a:xfrm>
            <a:off x="812800" y="228600"/>
            <a:ext cx="10871200" cy="990600"/>
          </a:xfrm>
          <a:prstGeom prst="rect">
            <a:avLst/>
          </a:prstGeom>
        </p:spPr>
        <p:txBody>
          <a:bodyPr vert="horz" anchor="ctr">
            <a:normAutofit/>
          </a:bodyPr>
          <a:lstStyle/>
          <a:p>
            <a:r>
              <a:rPr kumimoji="0" lang="zh-TW" altLang="en-US" smtClean="0"/>
              <a:t>按一下以編輯母片標題樣式</a:t>
            </a:r>
            <a:endParaRPr kumimoji="0" lang="en-US"/>
          </a:p>
        </p:txBody>
      </p:sp>
      <p:sp>
        <p:nvSpPr>
          <p:cNvPr id="13" name="文字版面配置區 12"/>
          <p:cNvSpPr>
            <a:spLocks noGrp="1"/>
          </p:cNvSpPr>
          <p:nvPr>
            <p:ph type="body" idx="1"/>
          </p:nvPr>
        </p:nvSpPr>
        <p:spPr>
          <a:xfrm>
            <a:off x="816864" y="1600200"/>
            <a:ext cx="10871200" cy="4526280"/>
          </a:xfrm>
          <a:prstGeom prst="rect">
            <a:avLst/>
          </a:prstGeom>
        </p:spPr>
        <p:txBody>
          <a:bodyPr vert="horz">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4" name="日期版面配置區 13"/>
          <p:cNvSpPr>
            <a:spLocks noGrp="1"/>
          </p:cNvSpPr>
          <p:nvPr>
            <p:ph type="dt" sz="half" idx="2"/>
          </p:nvPr>
        </p:nvSpPr>
        <p:spPr>
          <a:xfrm>
            <a:off x="8128000" y="6248405"/>
            <a:ext cx="3556000" cy="365125"/>
          </a:xfrm>
          <a:prstGeom prst="rect">
            <a:avLst/>
          </a:prstGeom>
        </p:spPr>
        <p:txBody>
          <a:bodyPr vert="horz" anchor="ctr" anchorCtr="0"/>
          <a:lstStyle>
            <a:lvl1pPr algn="l" eaLnBrk="1" latinLnBrk="0" hangingPunct="1">
              <a:defRPr kumimoji="0" sz="1400">
                <a:solidFill>
                  <a:schemeClr val="tx2"/>
                </a:solidFill>
              </a:defRPr>
            </a:lvl1pPr>
          </a:lstStyle>
          <a:p>
            <a:fld id="{B77E34DB-2762-4619-83AA-22C3096A75BC}" type="datetimeFigureOut">
              <a:rPr lang="zh-HK" altLang="en-US" smtClean="0"/>
              <a:t>2/8/2024</a:t>
            </a:fld>
            <a:endParaRPr lang="zh-HK" altLang="en-US"/>
          </a:p>
        </p:txBody>
      </p:sp>
      <p:sp>
        <p:nvSpPr>
          <p:cNvPr id="3" name="頁尾版面配置區 2"/>
          <p:cNvSpPr>
            <a:spLocks noGrp="1"/>
          </p:cNvSpPr>
          <p:nvPr>
            <p:ph type="ftr" sz="quarter" idx="3"/>
          </p:nvPr>
        </p:nvSpPr>
        <p:spPr>
          <a:xfrm>
            <a:off x="812803" y="6248211"/>
            <a:ext cx="7228111" cy="365125"/>
          </a:xfrm>
          <a:prstGeom prst="rect">
            <a:avLst/>
          </a:prstGeom>
        </p:spPr>
        <p:txBody>
          <a:bodyPr vert="horz" anchor="ctr"/>
          <a:lstStyle>
            <a:lvl1pPr algn="r" eaLnBrk="1" latinLnBrk="0" hangingPunct="1">
              <a:defRPr kumimoji="0" sz="1400">
                <a:solidFill>
                  <a:schemeClr val="tx2"/>
                </a:solidFill>
              </a:defRPr>
            </a:lvl1pPr>
          </a:lstStyle>
          <a:p>
            <a:endParaRPr lang="zh-HK" altLang="en-US"/>
          </a:p>
        </p:txBody>
      </p:sp>
      <p:sp>
        <p:nvSpPr>
          <p:cNvPr id="7" name="矩形 6"/>
          <p:cNvSpPr/>
          <p:nvPr/>
        </p:nvSpPr>
        <p:spPr bwMode="white">
          <a:xfrm>
            <a:off x="0" y="1234440"/>
            <a:ext cx="12192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矩形 7"/>
          <p:cNvSpPr/>
          <p:nvPr/>
        </p:nvSpPr>
        <p:spPr>
          <a:xfrm>
            <a:off x="0" y="1280160"/>
            <a:ext cx="7112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矩形 8"/>
          <p:cNvSpPr/>
          <p:nvPr/>
        </p:nvSpPr>
        <p:spPr>
          <a:xfrm>
            <a:off x="787400" y="1280160"/>
            <a:ext cx="1140460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投影片編號版面配置區 22"/>
          <p:cNvSpPr>
            <a:spLocks noGrp="1"/>
          </p:cNvSpPr>
          <p:nvPr>
            <p:ph type="sldNum" sz="quarter" idx="4"/>
          </p:nvPr>
        </p:nvSpPr>
        <p:spPr>
          <a:xfrm>
            <a:off x="0" y="1272222"/>
            <a:ext cx="7112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2AAF0D4A-0E03-4025-A58A-A6CEFCF5C611}" type="slidenum">
              <a:rPr lang="zh-HK" altLang="en-US" smtClean="0"/>
              <a:t>‹#›</a:t>
            </a:fld>
            <a:endParaRPr lang="zh-HK" altLang="en-US"/>
          </a:p>
        </p:txBody>
      </p:sp>
    </p:spTree>
  </p:cSld>
  <p:clrMap bg1="lt1" tx1="dk1" bg2="lt2" tx2="dk2" accent1="accent1" accent2="accent2" accent3="accent3" accent4="accent4" accent5="accent5" accent6="accent6" hlink="hlink" folHlink="folHlink"/>
  <p:sldLayoutIdLst>
    <p:sldLayoutId id="2147483791" r:id="rId1"/>
    <p:sldLayoutId id="2147483792" r:id="rId2"/>
    <p:sldLayoutId id="2147483793" r:id="rId3"/>
    <p:sldLayoutId id="2147483794" r:id="rId4"/>
    <p:sldLayoutId id="2147483795" r:id="rId5"/>
    <p:sldLayoutId id="2147483796" r:id="rId6"/>
    <p:sldLayoutId id="2147483797" r:id="rId7"/>
    <p:sldLayoutId id="2147483798" r:id="rId8"/>
    <p:sldLayoutId id="2147483799" r:id="rId9"/>
    <p:sldLayoutId id="2147483800" r:id="rId10"/>
    <p:sldLayoutId id="2147483801"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zh-TW" altLang="en-US" smtClean="0"/>
              <a:t>按一下以編輯母片標題樣式</a:t>
            </a:r>
            <a:endParaRPr kumimoji="0" lang="en-US"/>
          </a:p>
        </p:txBody>
      </p:sp>
      <p:sp>
        <p:nvSpPr>
          <p:cNvPr id="30" name="Text Placeholder 29"/>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0" name="Date Placeholder 9"/>
          <p:cNvSpPr>
            <a:spLocks noGrp="1"/>
          </p:cNvSpPr>
          <p:nvPr>
            <p:ph type="dt" sz="half" idx="2"/>
          </p:nvPr>
        </p:nvSpPr>
        <p:spPr>
          <a:xfrm>
            <a:off x="609600" y="6356355"/>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B77E34DB-2762-4619-83AA-22C3096A75BC}" type="datetimeFigureOut">
              <a:rPr lang="zh-HK" altLang="en-US" smtClean="0"/>
              <a:t>2/8/2024</a:t>
            </a:fld>
            <a:endParaRPr lang="zh-HK" altLang="en-US"/>
          </a:p>
        </p:txBody>
      </p:sp>
      <p:sp>
        <p:nvSpPr>
          <p:cNvPr id="22" name="Footer Placeholder 21"/>
          <p:cNvSpPr>
            <a:spLocks noGrp="1"/>
          </p:cNvSpPr>
          <p:nvPr>
            <p:ph type="ftr" sz="quarter" idx="3"/>
          </p:nvPr>
        </p:nvSpPr>
        <p:spPr>
          <a:xfrm>
            <a:off x="3556000" y="6356355"/>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zh-HK" altLang="en-US"/>
          </a:p>
        </p:txBody>
      </p:sp>
      <p:sp>
        <p:nvSpPr>
          <p:cNvPr id="18" name="Slide Number Placeholder 17"/>
          <p:cNvSpPr>
            <a:spLocks noGrp="1"/>
          </p:cNvSpPr>
          <p:nvPr>
            <p:ph type="sldNum" sz="quarter" idx="4"/>
          </p:nvPr>
        </p:nvSpPr>
        <p:spPr>
          <a:xfrm>
            <a:off x="10566400" y="6356355"/>
            <a:ext cx="1016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2AAF0D4A-0E03-4025-A58A-A6CEFCF5C611}" type="slidenum">
              <a:rPr lang="zh-HK" altLang="en-US" smtClean="0"/>
              <a:t>‹#›</a:t>
            </a:fld>
            <a:endParaRPr lang="zh-HK" altLang="en-US"/>
          </a:p>
        </p:txBody>
      </p:sp>
      <p:grpSp>
        <p:nvGrpSpPr>
          <p:cNvPr id="2" name="Group 1"/>
          <p:cNvGrpSpPr/>
          <p:nvPr/>
        </p:nvGrpSpPr>
        <p:grpSpPr>
          <a:xfrm>
            <a:off x="-25356" y="202408"/>
            <a:ext cx="12240731"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827" r:id="rId1"/>
    <p:sldLayoutId id="2147483828" r:id="rId2"/>
    <p:sldLayoutId id="2147483829" r:id="rId3"/>
    <p:sldLayoutId id="2147483830" r:id="rId4"/>
    <p:sldLayoutId id="2147483831" r:id="rId5"/>
    <p:sldLayoutId id="2147483832" r:id="rId6"/>
    <p:sldLayoutId id="2147483833" r:id="rId7"/>
    <p:sldLayoutId id="2147483834" r:id="rId8"/>
    <p:sldLayoutId id="2147483835" r:id="rId9"/>
    <p:sldLayoutId id="2147483836" r:id="rId10"/>
    <p:sldLayoutId id="2147483837"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圓形圖 6"/>
          <p:cNvSpPr/>
          <p:nvPr/>
        </p:nvSpPr>
        <p:spPr>
          <a:xfrm>
            <a:off x="-1087900" y="-815922"/>
            <a:ext cx="2185183"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橢圓 7"/>
          <p:cNvSpPr/>
          <p:nvPr/>
        </p:nvSpPr>
        <p:spPr>
          <a:xfrm>
            <a:off x="225091" y="21106"/>
            <a:ext cx="2269588"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甜甜圈 10"/>
          <p:cNvSpPr/>
          <p:nvPr/>
        </p:nvSpPr>
        <p:spPr>
          <a:xfrm rot="2315675">
            <a:off x="243843" y="1055077"/>
            <a:ext cx="1500956"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矩形 11"/>
          <p:cNvSpPr/>
          <p:nvPr/>
        </p:nvSpPr>
        <p:spPr>
          <a:xfrm>
            <a:off x="1350501" y="-54"/>
            <a:ext cx="10841503"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標題版面配置區 4"/>
          <p:cNvSpPr>
            <a:spLocks noGrp="1"/>
          </p:cNvSpPr>
          <p:nvPr>
            <p:ph type="title"/>
          </p:nvPr>
        </p:nvSpPr>
        <p:spPr>
          <a:xfrm>
            <a:off x="1914144" y="274638"/>
            <a:ext cx="9997440" cy="1143000"/>
          </a:xfrm>
          <a:prstGeom prst="rect">
            <a:avLst/>
          </a:prstGeom>
        </p:spPr>
        <p:txBody>
          <a:bodyPr anchor="ctr">
            <a:normAutofit/>
          </a:bodyPr>
          <a:lstStyle>
            <a:extLst/>
          </a:lstStyle>
          <a:p>
            <a:r>
              <a:rPr kumimoji="0" lang="zh-TW" altLang="en-US" smtClean="0"/>
              <a:t>按一下以編輯母片標題樣式</a:t>
            </a:r>
            <a:endParaRPr kumimoji="0" lang="en-US"/>
          </a:p>
        </p:txBody>
      </p:sp>
      <p:sp>
        <p:nvSpPr>
          <p:cNvPr id="9" name="文字版面配置區 8"/>
          <p:cNvSpPr>
            <a:spLocks noGrp="1"/>
          </p:cNvSpPr>
          <p:nvPr>
            <p:ph type="body" idx="1"/>
          </p:nvPr>
        </p:nvSpPr>
        <p:spPr>
          <a:xfrm>
            <a:off x="1914144" y="1447800"/>
            <a:ext cx="9997440" cy="4800600"/>
          </a:xfrm>
          <a:prstGeom prst="rect">
            <a:avLst/>
          </a:prstGeom>
        </p:spPr>
        <p:txBody>
          <a:bodyPr>
            <a:normAutofit/>
          </a:bodyPr>
          <a:lstStyle>
            <a:extLst/>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24" name="日期版面配置區 23"/>
          <p:cNvSpPr>
            <a:spLocks noGrp="1"/>
          </p:cNvSpPr>
          <p:nvPr>
            <p:ph type="dt" sz="half" idx="2"/>
          </p:nvPr>
        </p:nvSpPr>
        <p:spPr>
          <a:xfrm>
            <a:off x="4775200" y="6305550"/>
            <a:ext cx="28448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B77E34DB-2762-4619-83AA-22C3096A75BC}" type="datetimeFigureOut">
              <a:rPr lang="zh-HK" altLang="en-US" smtClean="0"/>
              <a:t>2/8/2024</a:t>
            </a:fld>
            <a:endParaRPr lang="zh-HK" altLang="en-US"/>
          </a:p>
        </p:txBody>
      </p:sp>
      <p:sp>
        <p:nvSpPr>
          <p:cNvPr id="10" name="頁尾版面配置區 9"/>
          <p:cNvSpPr>
            <a:spLocks noGrp="1"/>
          </p:cNvSpPr>
          <p:nvPr>
            <p:ph type="ftr" sz="quarter" idx="3"/>
          </p:nvPr>
        </p:nvSpPr>
        <p:spPr>
          <a:xfrm>
            <a:off x="7620000" y="6305550"/>
            <a:ext cx="38608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zh-HK" altLang="en-US"/>
          </a:p>
        </p:txBody>
      </p:sp>
      <p:sp>
        <p:nvSpPr>
          <p:cNvPr id="22" name="投影片編號版面配置區 21"/>
          <p:cNvSpPr>
            <a:spLocks noGrp="1"/>
          </p:cNvSpPr>
          <p:nvPr>
            <p:ph type="sldNum" sz="quarter" idx="4"/>
          </p:nvPr>
        </p:nvSpPr>
        <p:spPr>
          <a:xfrm>
            <a:off x="11484864" y="6305550"/>
            <a:ext cx="6096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2AAF0D4A-0E03-4025-A58A-A6CEFCF5C611}" type="slidenum">
              <a:rPr lang="zh-HK" altLang="en-US" smtClean="0"/>
              <a:t>‹#›</a:t>
            </a:fld>
            <a:endParaRPr lang="zh-HK" altLang="en-US"/>
          </a:p>
        </p:txBody>
      </p:sp>
      <p:sp>
        <p:nvSpPr>
          <p:cNvPr id="15" name="矩形 14"/>
          <p:cNvSpPr/>
          <p:nvPr/>
        </p:nvSpPr>
        <p:spPr bwMode="invGray">
          <a:xfrm>
            <a:off x="1353312" y="-54"/>
            <a:ext cx="97536"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839" r:id="rId1"/>
    <p:sldLayoutId id="2147483840" r:id="rId2"/>
    <p:sldLayoutId id="2147483841" r:id="rId3"/>
    <p:sldLayoutId id="2147483842" r:id="rId4"/>
    <p:sldLayoutId id="2147483843" r:id="rId5"/>
    <p:sldLayoutId id="2147483844" r:id="rId6"/>
    <p:sldLayoutId id="2147483845" r:id="rId7"/>
    <p:sldLayoutId id="2147483846" r:id="rId8"/>
    <p:sldLayoutId id="2147483847" r:id="rId9"/>
    <p:sldLayoutId id="2147483848" r:id="rId10"/>
    <p:sldLayoutId id="2147483849"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矩形 8"/>
          <p:cNvSpPr/>
          <p:nvPr/>
        </p:nvSpPr>
        <p:spPr>
          <a:xfrm>
            <a:off x="0" y="0"/>
            <a:ext cx="12192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圓角矩形 7"/>
          <p:cNvSpPr/>
          <p:nvPr/>
        </p:nvSpPr>
        <p:spPr>
          <a:xfrm>
            <a:off x="85344" y="69755"/>
            <a:ext cx="12017829"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標題版面配置區 21"/>
          <p:cNvSpPr>
            <a:spLocks noGrp="1"/>
          </p:cNvSpPr>
          <p:nvPr>
            <p:ph type="title"/>
          </p:nvPr>
        </p:nvSpPr>
        <p:spPr>
          <a:xfrm>
            <a:off x="1219200" y="274638"/>
            <a:ext cx="10363200" cy="1143000"/>
          </a:xfrm>
          <a:prstGeom prst="rect">
            <a:avLst/>
          </a:prstGeom>
        </p:spPr>
        <p:txBody>
          <a:bodyPr bIns="91440" anchor="b" anchorCtr="0">
            <a:normAutofit/>
          </a:bodyPr>
          <a:lstStyle/>
          <a:p>
            <a:r>
              <a:rPr kumimoji="0" lang="zh-TW" altLang="en-US" smtClean="0"/>
              <a:t>按一下以編輯母片標題樣式</a:t>
            </a:r>
            <a:endParaRPr kumimoji="0" lang="en-US"/>
          </a:p>
        </p:txBody>
      </p:sp>
      <p:sp>
        <p:nvSpPr>
          <p:cNvPr id="13" name="文字版面配置區 12"/>
          <p:cNvSpPr>
            <a:spLocks noGrp="1"/>
          </p:cNvSpPr>
          <p:nvPr>
            <p:ph type="body" idx="1"/>
          </p:nvPr>
        </p:nvSpPr>
        <p:spPr>
          <a:xfrm>
            <a:off x="1219200" y="1447800"/>
            <a:ext cx="10363200" cy="4572000"/>
          </a:xfrm>
          <a:prstGeom prst="rect">
            <a:avLst/>
          </a:prstGeom>
        </p:spPr>
        <p:txBody>
          <a:bodyPr>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4" name="日期版面配置區 13"/>
          <p:cNvSpPr>
            <a:spLocks noGrp="1"/>
          </p:cNvSpPr>
          <p:nvPr>
            <p:ph type="dt" sz="half" idx="2"/>
          </p:nvPr>
        </p:nvSpPr>
        <p:spPr>
          <a:xfrm>
            <a:off x="8229600" y="6191250"/>
            <a:ext cx="3302000" cy="476250"/>
          </a:xfrm>
          <a:prstGeom prst="rect">
            <a:avLst/>
          </a:prstGeom>
        </p:spPr>
        <p:txBody>
          <a:bodyPr anchor="ctr" anchorCtr="0"/>
          <a:lstStyle>
            <a:lvl1pPr algn="r" eaLnBrk="1" latinLnBrk="0" hangingPunct="1">
              <a:defRPr kumimoji="0" sz="1400">
                <a:solidFill>
                  <a:schemeClr val="tx2"/>
                </a:solidFill>
              </a:defRPr>
            </a:lvl1pPr>
          </a:lstStyle>
          <a:p>
            <a:fld id="{B77E34DB-2762-4619-83AA-22C3096A75BC}" type="datetimeFigureOut">
              <a:rPr lang="zh-HK" altLang="en-US" smtClean="0"/>
              <a:t>2/8/2024</a:t>
            </a:fld>
            <a:endParaRPr lang="zh-HK" altLang="en-US"/>
          </a:p>
        </p:txBody>
      </p:sp>
      <p:sp>
        <p:nvSpPr>
          <p:cNvPr id="3" name="頁尾版面配置區 2"/>
          <p:cNvSpPr>
            <a:spLocks noGrp="1"/>
          </p:cNvSpPr>
          <p:nvPr>
            <p:ph type="ftr" sz="quarter" idx="3"/>
          </p:nvPr>
        </p:nvSpPr>
        <p:spPr>
          <a:xfrm>
            <a:off x="1219200" y="6172200"/>
            <a:ext cx="5283200" cy="457200"/>
          </a:xfrm>
          <a:prstGeom prst="rect">
            <a:avLst/>
          </a:prstGeom>
        </p:spPr>
        <p:txBody>
          <a:bodyPr anchor="ctr" anchorCtr="0"/>
          <a:lstStyle>
            <a:lvl1pPr eaLnBrk="1" latinLnBrk="0" hangingPunct="1">
              <a:defRPr kumimoji="0" sz="1400">
                <a:solidFill>
                  <a:schemeClr val="tx2"/>
                </a:solidFill>
              </a:defRPr>
            </a:lvl1pPr>
          </a:lstStyle>
          <a:p>
            <a:endParaRPr lang="zh-HK" altLang="en-US"/>
          </a:p>
        </p:txBody>
      </p:sp>
      <p:sp>
        <p:nvSpPr>
          <p:cNvPr id="23" name="投影片編號版面配置區 22"/>
          <p:cNvSpPr>
            <a:spLocks noGrp="1"/>
          </p:cNvSpPr>
          <p:nvPr>
            <p:ph type="sldNum" sz="quarter" idx="4"/>
          </p:nvPr>
        </p:nvSpPr>
        <p:spPr>
          <a:xfrm>
            <a:off x="195072" y="6210300"/>
            <a:ext cx="6096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2AAF0D4A-0E03-4025-A58A-A6CEFCF5C611}" type="slidenum">
              <a:rPr lang="zh-HK" altLang="en-US" smtClean="0"/>
              <a:t>‹#›</a:t>
            </a:fld>
            <a:endParaRPr lang="zh-HK" altLang="en-US"/>
          </a:p>
        </p:txBody>
      </p:sp>
    </p:spTree>
  </p:cSld>
  <p:clrMap bg1="lt1" tx1="dk1" bg2="lt2" tx2="dk2" accent1="accent1" accent2="accent2" accent3="accent3" accent4="accent4" accent5="accent5" accent6="accent6" hlink="hlink" folHlink="folHlink"/>
  <p:sldLayoutIdLst>
    <p:sldLayoutId id="2147483851" r:id="rId1"/>
    <p:sldLayoutId id="2147483852" r:id="rId2"/>
    <p:sldLayoutId id="2147483853" r:id="rId3"/>
    <p:sldLayoutId id="2147483854" r:id="rId4"/>
    <p:sldLayoutId id="2147483855" r:id="rId5"/>
    <p:sldLayoutId id="2147483856" r:id="rId6"/>
    <p:sldLayoutId id="2147483857" r:id="rId7"/>
    <p:sldLayoutId id="2147483858" r:id="rId8"/>
    <p:sldLayoutId id="2147483859" r:id="rId9"/>
    <p:sldLayoutId id="2147483860" r:id="rId10"/>
    <p:sldLayoutId id="214748386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8" name="Rectangle 7"/>
          <p:cNvSpPr/>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 name="Rounded Rectangle 6"/>
          <p:cNvSpPr/>
          <p:nvPr/>
        </p:nvSpPr>
        <p:spPr>
          <a:xfrm>
            <a:off x="121920" y="101600"/>
            <a:ext cx="1194816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609600" y="1752601"/>
            <a:ext cx="10972800" cy="43735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2"/>
                </a:solidFill>
              </a:defRPr>
            </a:lvl1pPr>
          </a:lstStyle>
          <a:p>
            <a:fld id="{B77E34DB-2762-4619-83AA-22C3096A75BC}" type="datetimeFigureOut">
              <a:rPr lang="zh-HK" altLang="en-US" smtClean="0"/>
              <a:t>2/8/2024</a:t>
            </a:fld>
            <a:endParaRPr lang="zh-HK"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2"/>
                </a:solidFill>
              </a:defRPr>
            </a:lvl1pPr>
          </a:lstStyle>
          <a:p>
            <a:endParaRPr lang="zh-HK" alt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2"/>
                </a:solidFill>
              </a:defRPr>
            </a:lvl1pPr>
          </a:lstStyle>
          <a:p>
            <a:fld id="{2AAF0D4A-0E03-4025-A58A-A6CEFCF5C611}" type="slidenum">
              <a:rPr lang="zh-HK" altLang="en-US" smtClean="0"/>
              <a:t>‹#›</a:t>
            </a:fld>
            <a:endParaRPr lang="zh-HK" altLang="en-US"/>
          </a:p>
        </p:txBody>
      </p:sp>
      <p:sp>
        <p:nvSpPr>
          <p:cNvPr id="9" name="Rectangle 8"/>
          <p:cNvSpPr/>
          <p:nvPr/>
        </p:nvSpPr>
        <p:spPr>
          <a:xfrm>
            <a:off x="365760" y="278166"/>
            <a:ext cx="1146048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10" name="Rectangle 9"/>
          <p:cNvSpPr/>
          <p:nvPr/>
        </p:nvSpPr>
        <p:spPr>
          <a:xfrm>
            <a:off x="497151" y="372862"/>
            <a:ext cx="11174027"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568171" y="408373"/>
            <a:ext cx="11014229" cy="1039427"/>
          </a:xfrm>
          <a:prstGeom prst="rect">
            <a:avLst/>
          </a:prstGeom>
        </p:spPr>
        <p:txBody>
          <a:bodyPr vert="horz" lIns="91440" tIns="45720" rIns="91440" bIns="45720" rtlCol="0" anchor="ctr">
            <a:normAutofit/>
          </a:bodyPr>
          <a:lstStyle/>
          <a:p>
            <a:r>
              <a:rPr lang="zh-TW" altLang="en-US" smtClean="0"/>
              <a:t>按一下以編輯母片標題樣式</a:t>
            </a:r>
            <a:endParaRPr lang="en-US" dirty="0"/>
          </a:p>
        </p:txBody>
      </p:sp>
    </p:spTree>
  </p:cSld>
  <p:clrMap bg1="lt1" tx1="dk1" bg2="lt2" tx2="dk2" accent1="accent1" accent2="accent2" accent3="accent3" accent4="accent4" accent5="accent5" accent6="accent6" hlink="hlink" folHlink="folHlink"/>
  <p:sldLayoutIdLst>
    <p:sldLayoutId id="2147483887" r:id="rId1"/>
    <p:sldLayoutId id="2147483888" r:id="rId2"/>
    <p:sldLayoutId id="2147483889" r:id="rId3"/>
    <p:sldLayoutId id="2147483890" r:id="rId4"/>
    <p:sldLayoutId id="2147483891" r:id="rId5"/>
    <p:sldLayoutId id="2147483892" r:id="rId6"/>
    <p:sldLayoutId id="2147483893" r:id="rId7"/>
    <p:sldLayoutId id="2147483894" r:id="rId8"/>
    <p:sldLayoutId id="2147483895" r:id="rId9"/>
    <p:sldLayoutId id="2147483896" r:id="rId10"/>
    <p:sldLayoutId id="2147483897"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7.xml"/></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57.xml"/></Relationships>
</file>

<file path=ppt/slides/_rels/slide1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57.xml"/></Relationships>
</file>

<file path=ppt/slides/_rels/slide1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57.xml"/></Relationships>
</file>

<file path=ppt/slides/_rels/slide1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57.xml"/></Relationships>
</file>

<file path=ppt/slides/_rels/slide1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5.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4.xml"/><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4.png"/><Relationship Id="rId1" Type="http://schemas.openxmlformats.org/officeDocument/2006/relationships/slideLayout" Target="../slideLayouts/slideLayout24.xml"/><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5.xml"/></Relationships>
</file>

<file path=ppt/slides/_rels/slide21.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8.png"/><Relationship Id="rId1" Type="http://schemas.openxmlformats.org/officeDocument/2006/relationships/slideLayout" Target="../slideLayouts/slideLayout24.xml"/><Relationship Id="rId4" Type="http://schemas.openxmlformats.org/officeDocument/2006/relationships/image" Target="../media/image31.jpg"/></Relationships>
</file>

<file path=ppt/slides/_rels/slide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8.xml"/></Relationships>
</file>

<file path=ppt/slides/_rels/slide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5.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57.xml"/></Relationships>
</file>

<file path=ppt/slides/_rels/slide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7.xml"/></Relationships>
</file>

<file path=ppt/slides/_rels/slide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7.xml"/></Relationships>
</file>

<file path=ppt/slides/_rels/slide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7.xml"/></Relationships>
</file>

<file path=ppt/slides/_rels/slide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57.xml"/></Relationships>
</file>

<file path=ppt/slides/_rels/slide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5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92124" y="-5169561"/>
            <a:ext cx="21384843" cy="12027561"/>
          </a:xfrm>
          <a:prstGeom prst="rect">
            <a:avLst/>
          </a:prstGeom>
        </p:spPr>
      </p:pic>
      <p:sp>
        <p:nvSpPr>
          <p:cNvPr id="2" name="標題 1"/>
          <p:cNvSpPr>
            <a:spLocks noGrp="1"/>
          </p:cNvSpPr>
          <p:nvPr>
            <p:ph type="ctrTitle"/>
          </p:nvPr>
        </p:nvSpPr>
        <p:spPr>
          <a:xfrm>
            <a:off x="1" y="0"/>
            <a:ext cx="12192000" cy="3392905"/>
          </a:xfrm>
        </p:spPr>
        <p:txBody>
          <a:bodyPr>
            <a:noAutofit/>
          </a:bodyPr>
          <a:lstStyle/>
          <a:p>
            <a:r>
              <a:rPr lang="en-US" altLang="zh-TW" sz="5500" b="1" dirty="0" smtClean="0">
                <a:solidFill>
                  <a:schemeClr val="tx1"/>
                </a:solidFill>
                <a:latin typeface="Microsoft JhengHei UI" pitchFamily="34" charset="-120"/>
                <a:ea typeface="Microsoft JhengHei UI" pitchFamily="34" charset="-120"/>
              </a:rPr>
              <a:t/>
            </a:r>
            <a:br>
              <a:rPr lang="en-US" altLang="zh-TW" sz="5500" b="1" dirty="0" smtClean="0">
                <a:solidFill>
                  <a:schemeClr val="tx1"/>
                </a:solidFill>
                <a:latin typeface="Microsoft JhengHei UI" pitchFamily="34" charset="-120"/>
                <a:ea typeface="Microsoft JhengHei UI" pitchFamily="34" charset="-120"/>
              </a:rPr>
            </a:br>
            <a:r>
              <a:rPr lang="en-US" altLang="zh-TW" sz="5500" b="1" dirty="0" smtClean="0">
                <a:solidFill>
                  <a:schemeClr val="tx1"/>
                </a:solidFill>
                <a:latin typeface="Microsoft JhengHei UI" pitchFamily="34" charset="-120"/>
                <a:ea typeface="Microsoft JhengHei UI" pitchFamily="34" charset="-120"/>
              </a:rPr>
              <a:t>《Guide to Accessible Inclusion》</a:t>
            </a:r>
            <a:br>
              <a:rPr lang="en-US" altLang="zh-TW" sz="5500" b="1" dirty="0" smtClean="0">
                <a:solidFill>
                  <a:schemeClr val="tx1"/>
                </a:solidFill>
                <a:latin typeface="Microsoft JhengHei UI" pitchFamily="34" charset="-120"/>
                <a:ea typeface="Microsoft JhengHei UI" pitchFamily="34" charset="-120"/>
              </a:rPr>
            </a:br>
            <a:r>
              <a:rPr lang="en-US" altLang="zh-TW" sz="5500" b="1" dirty="0" smtClean="0">
                <a:solidFill>
                  <a:schemeClr val="tx1"/>
                </a:solidFill>
                <a:latin typeface="Microsoft JhengHei UI" pitchFamily="34" charset="-120"/>
                <a:ea typeface="Microsoft JhengHei UI" pitchFamily="34" charset="-120"/>
              </a:rPr>
              <a:t>Accessible Inclusion Workshop</a:t>
            </a:r>
            <a:r>
              <a:rPr lang="en-US" altLang="zh-TW" sz="4000" b="1" dirty="0" smtClean="0">
                <a:solidFill>
                  <a:schemeClr val="tx1"/>
                </a:solidFill>
                <a:latin typeface="Microsoft JhengHei UI" pitchFamily="34" charset="-120"/>
                <a:ea typeface="Microsoft JhengHei UI" pitchFamily="34" charset="-120"/>
              </a:rPr>
              <a:t/>
            </a:r>
            <a:br>
              <a:rPr lang="en-US" altLang="zh-TW" sz="4000" b="1" dirty="0" smtClean="0">
                <a:solidFill>
                  <a:schemeClr val="tx1"/>
                </a:solidFill>
                <a:latin typeface="Microsoft JhengHei UI" pitchFamily="34" charset="-120"/>
                <a:ea typeface="Microsoft JhengHei UI" pitchFamily="34" charset="-120"/>
              </a:rPr>
            </a:br>
            <a:r>
              <a:rPr lang="en-US" altLang="zh-TW" sz="5000" b="1" dirty="0" smtClean="0">
                <a:solidFill>
                  <a:schemeClr val="bg1"/>
                </a:solidFill>
                <a:latin typeface="Microsoft JhengHei UI" pitchFamily="34" charset="-120"/>
                <a:ea typeface="Microsoft JhengHei UI" pitchFamily="34" charset="-120"/>
              </a:rPr>
              <a:t>Session I</a:t>
            </a:r>
            <a:r>
              <a:rPr lang="en-US" altLang="zh-TW" sz="5000" dirty="0" smtClean="0">
                <a:solidFill>
                  <a:schemeClr val="bg1"/>
                </a:solidFill>
                <a:latin typeface="Microsoft JhengHei UI" pitchFamily="34" charset="-120"/>
                <a:ea typeface="Microsoft JhengHei UI" pitchFamily="34" charset="-120"/>
              </a:rPr>
              <a:t>:</a:t>
            </a:r>
            <a:r>
              <a:rPr lang="en-US" altLang="zh-TW" sz="5000" b="1" dirty="0" smtClean="0">
                <a:solidFill>
                  <a:schemeClr val="bg1"/>
                </a:solidFill>
                <a:latin typeface="Microsoft JhengHei UI" pitchFamily="34" charset="-120"/>
                <a:ea typeface="Microsoft JhengHei UI" pitchFamily="34" charset="-120"/>
              </a:rPr>
              <a:t>Respecting Differences</a:t>
            </a:r>
            <a:endParaRPr lang="zh-TW" altLang="en-US" sz="5000" b="1" dirty="0">
              <a:solidFill>
                <a:schemeClr val="bg1"/>
              </a:solidFill>
              <a:latin typeface="Microsoft JhengHei UI" pitchFamily="34" charset="-120"/>
              <a:ea typeface="Microsoft JhengHei UI" pitchFamily="34" charset="-120"/>
            </a:endParaRPr>
          </a:p>
        </p:txBody>
      </p:sp>
      <p:sp>
        <p:nvSpPr>
          <p:cNvPr id="5" name="文字方塊 4"/>
          <p:cNvSpPr txBox="1"/>
          <p:nvPr/>
        </p:nvSpPr>
        <p:spPr>
          <a:xfrm>
            <a:off x="317010" y="3547108"/>
            <a:ext cx="3378689" cy="646331"/>
          </a:xfrm>
          <a:prstGeom prst="rect">
            <a:avLst/>
          </a:prstGeom>
          <a:noFill/>
        </p:spPr>
        <p:txBody>
          <a:bodyPr wrap="square" rtlCol="0">
            <a:spAutoFit/>
          </a:bodyPr>
          <a:lstStyle/>
          <a:p>
            <a:r>
              <a:rPr lang="en-US" altLang="zh-TW" b="1" dirty="0" smtClean="0">
                <a:latin typeface="Microsoft JhengHei UI" pitchFamily="34" charset="-120"/>
                <a:ea typeface="Microsoft JhengHei UI" pitchFamily="34" charset="-120"/>
              </a:rPr>
              <a:t>Sponsored by </a:t>
            </a:r>
          </a:p>
          <a:p>
            <a:r>
              <a:rPr lang="en-US" altLang="zh-TW" b="1" dirty="0" err="1" smtClean="0">
                <a:latin typeface="Microsoft JhengHei UI" pitchFamily="34" charset="-120"/>
                <a:ea typeface="Microsoft JhengHei UI" pitchFamily="34" charset="-120"/>
              </a:rPr>
              <a:t>Labour</a:t>
            </a:r>
            <a:r>
              <a:rPr lang="en-US" altLang="zh-TW" b="1" dirty="0" smtClean="0">
                <a:latin typeface="Microsoft JhengHei UI" pitchFamily="34" charset="-120"/>
                <a:ea typeface="Microsoft JhengHei UI" pitchFamily="34" charset="-120"/>
              </a:rPr>
              <a:t> and Welfare Bureau</a:t>
            </a:r>
          </a:p>
        </p:txBody>
      </p:sp>
      <p:sp>
        <p:nvSpPr>
          <p:cNvPr id="8" name="文字方塊 7"/>
          <p:cNvSpPr txBox="1"/>
          <p:nvPr/>
        </p:nvSpPr>
        <p:spPr>
          <a:xfrm>
            <a:off x="317011" y="5542002"/>
            <a:ext cx="1500297" cy="369332"/>
          </a:xfrm>
          <a:prstGeom prst="rect">
            <a:avLst/>
          </a:prstGeom>
          <a:noFill/>
        </p:spPr>
        <p:txBody>
          <a:bodyPr wrap="square" rtlCol="0">
            <a:spAutoFit/>
          </a:bodyPr>
          <a:lstStyle/>
          <a:p>
            <a:r>
              <a:rPr lang="en-US" altLang="zh-TW" b="1" dirty="0" smtClean="0">
                <a:latin typeface="Microsoft JhengHei UI" pitchFamily="34" charset="-120"/>
                <a:ea typeface="Microsoft JhengHei UI" pitchFamily="34" charset="-120"/>
              </a:rPr>
              <a:t>Production </a:t>
            </a:r>
          </a:p>
        </p:txBody>
      </p:sp>
      <p:pic>
        <p:nvPicPr>
          <p:cNvPr id="10" name="圖片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7011" y="5730008"/>
            <a:ext cx="2761200" cy="1016517"/>
          </a:xfrm>
          <a:prstGeom prst="rect">
            <a:avLst/>
          </a:prstGeom>
        </p:spPr>
      </p:pic>
      <p:pic>
        <p:nvPicPr>
          <p:cNvPr id="3" name="圖片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7010" y="4102002"/>
            <a:ext cx="1440000" cy="1440000"/>
          </a:xfrm>
          <a:prstGeom prst="rect">
            <a:avLst/>
          </a:prstGeom>
        </p:spPr>
      </p:pic>
    </p:spTree>
    <p:extLst>
      <p:ext uri="{BB962C8B-B14F-4D97-AF65-F5344CB8AC3E}">
        <p14:creationId xmlns:p14="http://schemas.microsoft.com/office/powerpoint/2010/main" val="101138149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315385" y="1628818"/>
            <a:ext cx="8596668" cy="702118"/>
          </a:xfrm>
        </p:spPr>
        <p:txBody>
          <a:bodyPr>
            <a:noAutofit/>
          </a:bodyPr>
          <a:lstStyle/>
          <a:p>
            <a:pPr marL="114300" indent="0">
              <a:buNone/>
            </a:pPr>
            <a:r>
              <a:rPr lang="en-HK" altLang="zh-TW" sz="4000" b="1" dirty="0">
                <a:solidFill>
                  <a:schemeClr val="tx1"/>
                </a:solidFill>
                <a:latin typeface="Microsoft JhengHei UI" pitchFamily="34" charset="-120"/>
                <a:ea typeface="Microsoft JhengHei UI" pitchFamily="34" charset="-120"/>
              </a:rPr>
              <a:t>In Hong Kong, the most common types of disability are:</a:t>
            </a:r>
            <a:endParaRPr lang="zh-TW" altLang="zh-TW" sz="4000" b="1" dirty="0">
              <a:solidFill>
                <a:schemeClr val="tx1"/>
              </a:solidFill>
              <a:latin typeface="Microsoft JhengHei UI" pitchFamily="34" charset="-120"/>
              <a:ea typeface="Microsoft JhengHei UI" pitchFamily="34" charset="-120"/>
            </a:endParaRPr>
          </a:p>
          <a:p>
            <a:pPr marL="0" indent="0" algn="ctr">
              <a:buNone/>
            </a:pPr>
            <a:endParaRPr lang="en-US" altLang="zh-TW" sz="4000" b="1" dirty="0" smtClean="0">
              <a:latin typeface="Microsoft JhengHei UI" pitchFamily="34" charset="-120"/>
              <a:ea typeface="Microsoft JhengHei UI" pitchFamily="34" charset="-120"/>
            </a:endParaRPr>
          </a:p>
          <a:p>
            <a:pPr marL="0" indent="0">
              <a:spcBef>
                <a:spcPts val="500"/>
              </a:spcBef>
              <a:buNone/>
            </a:pPr>
            <a:r>
              <a:rPr lang="en-US" altLang="zh-TW" sz="4000" b="1" dirty="0" smtClean="0">
                <a:solidFill>
                  <a:srgbClr val="0070C0"/>
                </a:solidFill>
                <a:latin typeface="Microsoft JhengHei UI" pitchFamily="34" charset="-120"/>
                <a:ea typeface="Microsoft JhengHei UI" pitchFamily="34" charset="-120"/>
              </a:rPr>
              <a:t>(6) </a:t>
            </a:r>
            <a:r>
              <a:rPr lang="en-HK" altLang="zh-TW" sz="4000" b="1" dirty="0">
                <a:solidFill>
                  <a:srgbClr val="0070C0"/>
                </a:solidFill>
                <a:latin typeface="Microsoft JhengHei UI" pitchFamily="34" charset="-120"/>
                <a:ea typeface="Microsoft JhengHei UI" pitchFamily="34" charset="-120"/>
              </a:rPr>
              <a:t>Intellectual </a:t>
            </a:r>
            <a:r>
              <a:rPr lang="en-HK" altLang="zh-TW" sz="4000" b="1" dirty="0" smtClean="0">
                <a:solidFill>
                  <a:srgbClr val="0070C0"/>
                </a:solidFill>
                <a:latin typeface="Microsoft JhengHei UI" pitchFamily="34" charset="-120"/>
                <a:ea typeface="Microsoft JhengHei UI" pitchFamily="34" charset="-120"/>
              </a:rPr>
              <a:t>Disability</a:t>
            </a:r>
          </a:p>
          <a:p>
            <a:pPr marL="114300" indent="0">
              <a:buNone/>
            </a:pPr>
            <a:r>
              <a:rPr lang="en-HK" altLang="zh-TW" sz="2800" dirty="0">
                <a:solidFill>
                  <a:schemeClr val="tx1"/>
                </a:solidFill>
                <a:latin typeface="Microsoft JhengHei UI" pitchFamily="34" charset="-120"/>
                <a:ea typeface="Microsoft JhengHei UI" pitchFamily="34" charset="-120"/>
              </a:rPr>
              <a:t>Below-average intelligence, </a:t>
            </a:r>
            <a:endParaRPr lang="en-HK" altLang="zh-TW" sz="2800" dirty="0" smtClean="0">
              <a:solidFill>
                <a:schemeClr val="tx1"/>
              </a:solidFill>
              <a:latin typeface="Microsoft JhengHei UI" pitchFamily="34" charset="-120"/>
              <a:ea typeface="Microsoft JhengHei UI" pitchFamily="34" charset="-120"/>
            </a:endParaRPr>
          </a:p>
          <a:p>
            <a:pPr marL="114300" indent="0">
              <a:buNone/>
            </a:pPr>
            <a:r>
              <a:rPr lang="en-HK" altLang="zh-TW" sz="2800" dirty="0" smtClean="0">
                <a:solidFill>
                  <a:schemeClr val="tx1"/>
                </a:solidFill>
                <a:latin typeface="Microsoft JhengHei UI" pitchFamily="34" charset="-120"/>
                <a:ea typeface="Microsoft JhengHei UI" pitchFamily="34" charset="-120"/>
              </a:rPr>
              <a:t>limitations </a:t>
            </a:r>
            <a:r>
              <a:rPr lang="en-HK" altLang="zh-TW" sz="2800" dirty="0">
                <a:solidFill>
                  <a:schemeClr val="tx1"/>
                </a:solidFill>
                <a:latin typeface="Microsoft JhengHei UI" pitchFamily="34" charset="-120"/>
                <a:ea typeface="Microsoft JhengHei UI" pitchFamily="34" charset="-120"/>
              </a:rPr>
              <a:t>in learning and </a:t>
            </a:r>
            <a:endParaRPr lang="en-HK" altLang="zh-TW" sz="2800" dirty="0" smtClean="0">
              <a:solidFill>
                <a:schemeClr val="tx1"/>
              </a:solidFill>
              <a:latin typeface="Microsoft JhengHei UI" pitchFamily="34" charset="-120"/>
              <a:ea typeface="Microsoft JhengHei UI" pitchFamily="34" charset="-120"/>
            </a:endParaRPr>
          </a:p>
          <a:p>
            <a:pPr marL="114300" indent="0">
              <a:buNone/>
            </a:pPr>
            <a:r>
              <a:rPr lang="en-HK" altLang="zh-TW" sz="2800" dirty="0" smtClean="0">
                <a:solidFill>
                  <a:schemeClr val="tx1"/>
                </a:solidFill>
                <a:latin typeface="Microsoft JhengHei UI" pitchFamily="34" charset="-120"/>
                <a:ea typeface="Microsoft JhengHei UI" pitchFamily="34" charset="-120"/>
              </a:rPr>
              <a:t>adaptability</a:t>
            </a:r>
            <a:endParaRPr lang="zh-TW" altLang="zh-TW" sz="2800" dirty="0">
              <a:solidFill>
                <a:schemeClr val="tx1"/>
              </a:solidFill>
              <a:latin typeface="Microsoft JhengHei UI" pitchFamily="34" charset="-120"/>
              <a:ea typeface="Microsoft JhengHei UI" pitchFamily="34" charset="-120"/>
            </a:endParaRPr>
          </a:p>
          <a:p>
            <a:pPr marL="0" indent="0">
              <a:buNone/>
            </a:pPr>
            <a:endParaRPr lang="zh-HK" altLang="en-US" sz="4000" b="1" dirty="0">
              <a:latin typeface="Microsoft JhengHei UI" pitchFamily="34" charset="-120"/>
              <a:ea typeface="Microsoft JhengHei UI" pitchFamily="34" charset="-120"/>
            </a:endParaRPr>
          </a:p>
          <a:p>
            <a:pPr marL="0" indent="0">
              <a:buNone/>
            </a:pPr>
            <a:endParaRPr lang="zh-TW" altLang="zh-TW" sz="4000" b="1" dirty="0">
              <a:latin typeface="Microsoft JhengHei UI" pitchFamily="34" charset="-120"/>
              <a:ea typeface="Microsoft JhengHei UI" pitchFamily="34" charset="-120"/>
            </a:endParaRPr>
          </a:p>
        </p:txBody>
      </p:sp>
      <p:pic>
        <p:nvPicPr>
          <p:cNvPr id="4" name="圖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53609" y="2662348"/>
            <a:ext cx="3602743" cy="3602743"/>
          </a:xfrm>
          <a:prstGeom prst="rect">
            <a:avLst/>
          </a:prstGeom>
        </p:spPr>
      </p:pic>
      <p:sp>
        <p:nvSpPr>
          <p:cNvPr id="6" name="標題 1"/>
          <p:cNvSpPr>
            <a:spLocks noGrp="1"/>
          </p:cNvSpPr>
          <p:nvPr>
            <p:ph type="title"/>
          </p:nvPr>
        </p:nvSpPr>
        <p:spPr>
          <a:xfrm>
            <a:off x="0" y="408373"/>
            <a:ext cx="12191999" cy="1039427"/>
          </a:xfrm>
        </p:spPr>
        <p:txBody>
          <a:bodyPr>
            <a:noAutofit/>
          </a:bodyPr>
          <a:lstStyle/>
          <a:p>
            <a:r>
              <a:rPr lang="en-HK" altLang="zh-TW" sz="4400" b="1" dirty="0">
                <a:solidFill>
                  <a:srgbClr val="0070C0"/>
                </a:solidFill>
                <a:latin typeface="Microsoft JhengHei UI" pitchFamily="34" charset="-120"/>
                <a:ea typeface="Microsoft JhengHei UI" pitchFamily="34" charset="-120"/>
              </a:rPr>
              <a:t>What is a “person with a disability”?</a:t>
            </a:r>
            <a:endParaRPr lang="zh-TW" altLang="en-US" sz="4400" b="1" dirty="0">
              <a:solidFill>
                <a:srgbClr val="0070C0"/>
              </a:solidFill>
              <a:latin typeface="Microsoft JhengHei UI" pitchFamily="34" charset="-120"/>
              <a:ea typeface="Microsoft JhengHei UI" pitchFamily="34" charset="-120"/>
            </a:endParaRPr>
          </a:p>
        </p:txBody>
      </p:sp>
    </p:spTree>
    <p:extLst>
      <p:ext uri="{BB962C8B-B14F-4D97-AF65-F5344CB8AC3E}">
        <p14:creationId xmlns:p14="http://schemas.microsoft.com/office/powerpoint/2010/main" val="153516374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353485" y="1647868"/>
            <a:ext cx="8596668" cy="702118"/>
          </a:xfrm>
        </p:spPr>
        <p:txBody>
          <a:bodyPr>
            <a:noAutofit/>
          </a:bodyPr>
          <a:lstStyle/>
          <a:p>
            <a:pPr marL="114300" indent="0">
              <a:buNone/>
            </a:pPr>
            <a:r>
              <a:rPr lang="en-HK" altLang="zh-TW" sz="4000" b="1" dirty="0">
                <a:solidFill>
                  <a:schemeClr val="tx1"/>
                </a:solidFill>
                <a:latin typeface="Microsoft JhengHei UI" pitchFamily="34" charset="-120"/>
                <a:ea typeface="Microsoft JhengHei UI" pitchFamily="34" charset="-120"/>
              </a:rPr>
              <a:t>In Hong Kong, the most common types of disability are:</a:t>
            </a:r>
            <a:endParaRPr lang="zh-TW" altLang="zh-TW" sz="4000" b="1" dirty="0">
              <a:solidFill>
                <a:schemeClr val="tx1"/>
              </a:solidFill>
              <a:latin typeface="Microsoft JhengHei UI" pitchFamily="34" charset="-120"/>
              <a:ea typeface="Microsoft JhengHei UI" pitchFamily="34" charset="-120"/>
            </a:endParaRPr>
          </a:p>
          <a:p>
            <a:pPr marL="0" indent="0" algn="ctr">
              <a:buNone/>
            </a:pPr>
            <a:endParaRPr lang="en-US" altLang="zh-TW" sz="4000" b="1" dirty="0" smtClean="0">
              <a:solidFill>
                <a:srgbClr val="0070C0"/>
              </a:solidFill>
              <a:latin typeface="Microsoft JhengHei UI" pitchFamily="34" charset="-120"/>
              <a:ea typeface="Microsoft JhengHei UI" pitchFamily="34" charset="-120"/>
            </a:endParaRPr>
          </a:p>
          <a:p>
            <a:pPr marL="0" indent="0">
              <a:spcBef>
                <a:spcPts val="500"/>
              </a:spcBef>
              <a:buNone/>
            </a:pPr>
            <a:r>
              <a:rPr lang="en-US" altLang="zh-TW" sz="4000" b="1" dirty="0" smtClean="0">
                <a:solidFill>
                  <a:srgbClr val="0070C0"/>
                </a:solidFill>
                <a:latin typeface="Microsoft JhengHei UI" pitchFamily="34" charset="-120"/>
                <a:ea typeface="Microsoft JhengHei UI" pitchFamily="34" charset="-120"/>
              </a:rPr>
              <a:t>(7) </a:t>
            </a:r>
            <a:r>
              <a:rPr lang="en-HK" altLang="zh-TW" sz="4000" b="1" dirty="0">
                <a:solidFill>
                  <a:srgbClr val="0070C0"/>
                </a:solidFill>
                <a:latin typeface="Microsoft JhengHei UI" pitchFamily="34" charset="-120"/>
                <a:ea typeface="Microsoft JhengHei UI" pitchFamily="34" charset="-120"/>
              </a:rPr>
              <a:t>Mental </a:t>
            </a:r>
            <a:r>
              <a:rPr lang="en-HK" altLang="zh-TW" sz="4000" b="1" dirty="0" smtClean="0">
                <a:solidFill>
                  <a:srgbClr val="0070C0"/>
                </a:solidFill>
                <a:latin typeface="Microsoft JhengHei UI" pitchFamily="34" charset="-120"/>
                <a:ea typeface="Microsoft JhengHei UI" pitchFamily="34" charset="-120"/>
              </a:rPr>
              <a:t>Illness</a:t>
            </a:r>
          </a:p>
          <a:p>
            <a:pPr marL="114300" indent="0">
              <a:buNone/>
            </a:pPr>
            <a:r>
              <a:rPr lang="en-HK" altLang="zh-TW" sz="2800" dirty="0">
                <a:solidFill>
                  <a:schemeClr val="tx1"/>
                </a:solidFill>
                <a:latin typeface="Microsoft JhengHei UI" pitchFamily="34" charset="-120"/>
                <a:ea typeface="Microsoft JhengHei UI" pitchFamily="34" charset="-120"/>
              </a:rPr>
              <a:t>A disorder or disturbance of the </a:t>
            </a:r>
            <a:endParaRPr lang="en-HK" altLang="zh-TW" sz="2800" dirty="0" smtClean="0">
              <a:solidFill>
                <a:schemeClr val="tx1"/>
              </a:solidFill>
              <a:latin typeface="Microsoft JhengHei UI" pitchFamily="34" charset="-120"/>
              <a:ea typeface="Microsoft JhengHei UI" pitchFamily="34" charset="-120"/>
            </a:endParaRPr>
          </a:p>
          <a:p>
            <a:pPr marL="114300" indent="0">
              <a:buNone/>
            </a:pPr>
            <a:r>
              <a:rPr lang="en-HK" altLang="zh-TW" sz="2800" dirty="0" smtClean="0">
                <a:solidFill>
                  <a:schemeClr val="tx1"/>
                </a:solidFill>
                <a:latin typeface="Microsoft JhengHei UI" pitchFamily="34" charset="-120"/>
                <a:ea typeface="Microsoft JhengHei UI" pitchFamily="34" charset="-120"/>
              </a:rPr>
              <a:t>emotions</a:t>
            </a:r>
            <a:r>
              <a:rPr lang="en-HK" altLang="zh-TW" sz="2800" dirty="0">
                <a:solidFill>
                  <a:schemeClr val="tx1"/>
                </a:solidFill>
                <a:latin typeface="Microsoft JhengHei UI" pitchFamily="34" charset="-120"/>
                <a:ea typeface="Microsoft JhengHei UI" pitchFamily="34" charset="-120"/>
              </a:rPr>
              <a:t>, mind or behaviour.</a:t>
            </a:r>
            <a:endParaRPr lang="zh-TW" altLang="zh-TW" sz="2800" dirty="0">
              <a:solidFill>
                <a:schemeClr val="tx1"/>
              </a:solidFill>
              <a:latin typeface="Microsoft JhengHei UI" pitchFamily="34" charset="-120"/>
              <a:ea typeface="Microsoft JhengHei UI" pitchFamily="34" charset="-120"/>
            </a:endParaRPr>
          </a:p>
          <a:p>
            <a:pPr marL="0" indent="0">
              <a:buNone/>
            </a:pPr>
            <a:endParaRPr lang="zh-TW" altLang="zh-TW" sz="4000" b="1" dirty="0">
              <a:latin typeface="Microsoft JhengHei UI" pitchFamily="34" charset="-120"/>
              <a:ea typeface="Microsoft JhengHei UI" pitchFamily="34" charset="-120"/>
            </a:endParaRPr>
          </a:p>
        </p:txBody>
      </p:sp>
      <p:pic>
        <p:nvPicPr>
          <p:cNvPr id="4" name="圖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56038" y="2708947"/>
            <a:ext cx="3602743" cy="3605791"/>
          </a:xfrm>
          <a:prstGeom prst="rect">
            <a:avLst/>
          </a:prstGeom>
        </p:spPr>
      </p:pic>
      <p:sp>
        <p:nvSpPr>
          <p:cNvPr id="6" name="標題 1"/>
          <p:cNvSpPr>
            <a:spLocks noGrp="1"/>
          </p:cNvSpPr>
          <p:nvPr>
            <p:ph type="title"/>
          </p:nvPr>
        </p:nvSpPr>
        <p:spPr>
          <a:xfrm>
            <a:off x="0" y="408373"/>
            <a:ext cx="12191999" cy="1039427"/>
          </a:xfrm>
        </p:spPr>
        <p:txBody>
          <a:bodyPr>
            <a:noAutofit/>
          </a:bodyPr>
          <a:lstStyle/>
          <a:p>
            <a:r>
              <a:rPr lang="en-HK" altLang="zh-TW" sz="4400" b="1" dirty="0">
                <a:solidFill>
                  <a:srgbClr val="0070C0"/>
                </a:solidFill>
                <a:latin typeface="Microsoft JhengHei UI" pitchFamily="34" charset="-120"/>
                <a:ea typeface="Microsoft JhengHei UI" pitchFamily="34" charset="-120"/>
              </a:rPr>
              <a:t>What is a “person with a disability”?</a:t>
            </a:r>
            <a:endParaRPr lang="zh-TW" altLang="en-US" sz="4400" b="1" dirty="0">
              <a:solidFill>
                <a:srgbClr val="0070C0"/>
              </a:solidFill>
              <a:latin typeface="Microsoft JhengHei UI" pitchFamily="34" charset="-120"/>
              <a:ea typeface="Microsoft JhengHei UI" pitchFamily="34" charset="-120"/>
            </a:endParaRPr>
          </a:p>
        </p:txBody>
      </p:sp>
    </p:spTree>
    <p:extLst>
      <p:ext uri="{BB962C8B-B14F-4D97-AF65-F5344CB8AC3E}">
        <p14:creationId xmlns:p14="http://schemas.microsoft.com/office/powerpoint/2010/main" val="377181625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353485" y="1647868"/>
            <a:ext cx="8596668" cy="702118"/>
          </a:xfrm>
        </p:spPr>
        <p:txBody>
          <a:bodyPr>
            <a:noAutofit/>
          </a:bodyPr>
          <a:lstStyle/>
          <a:p>
            <a:pPr marL="114300" indent="0">
              <a:buNone/>
            </a:pPr>
            <a:r>
              <a:rPr lang="en-HK" altLang="zh-TW" sz="4000" b="1" dirty="0">
                <a:solidFill>
                  <a:schemeClr val="tx1"/>
                </a:solidFill>
                <a:latin typeface="Microsoft JhengHei UI" pitchFamily="34" charset="-120"/>
                <a:ea typeface="Microsoft JhengHei UI" pitchFamily="34" charset="-120"/>
              </a:rPr>
              <a:t>In Hong Kong, the most common types of disability are:</a:t>
            </a:r>
            <a:endParaRPr lang="zh-TW" altLang="zh-TW" sz="4000" b="1" dirty="0">
              <a:solidFill>
                <a:schemeClr val="tx1"/>
              </a:solidFill>
              <a:latin typeface="Microsoft JhengHei UI" pitchFamily="34" charset="-120"/>
              <a:ea typeface="Microsoft JhengHei UI" pitchFamily="34" charset="-120"/>
            </a:endParaRPr>
          </a:p>
          <a:p>
            <a:pPr marL="0" indent="0">
              <a:buNone/>
            </a:pPr>
            <a:endParaRPr lang="en-US" altLang="zh-TW" sz="1400" b="1" dirty="0">
              <a:latin typeface="Microsoft JhengHei UI" pitchFamily="34" charset="-120"/>
              <a:ea typeface="Microsoft JhengHei UI" pitchFamily="34" charset="-120"/>
            </a:endParaRPr>
          </a:p>
          <a:p>
            <a:pPr marL="0" indent="0">
              <a:spcBef>
                <a:spcPts val="500"/>
              </a:spcBef>
              <a:buNone/>
            </a:pPr>
            <a:r>
              <a:rPr lang="en-US" altLang="zh-TW" sz="4000" b="1" dirty="0" smtClean="0">
                <a:solidFill>
                  <a:srgbClr val="0070C0"/>
                </a:solidFill>
                <a:latin typeface="Microsoft JhengHei UI" pitchFamily="34" charset="-120"/>
                <a:ea typeface="Microsoft JhengHei UI" pitchFamily="34" charset="-120"/>
              </a:rPr>
              <a:t>(8) </a:t>
            </a:r>
            <a:r>
              <a:rPr lang="en-HK" altLang="zh-TW" sz="4000" b="1" dirty="0">
                <a:solidFill>
                  <a:srgbClr val="0070C0"/>
                </a:solidFill>
                <a:latin typeface="Microsoft JhengHei UI" pitchFamily="34" charset="-120"/>
                <a:ea typeface="Microsoft JhengHei UI" pitchFamily="34" charset="-120"/>
              </a:rPr>
              <a:t>Attention Deficit</a:t>
            </a:r>
            <a:r>
              <a:rPr lang="en-HK" altLang="zh-TW" sz="4000" b="1" dirty="0" smtClean="0">
                <a:solidFill>
                  <a:srgbClr val="0070C0"/>
                </a:solidFill>
                <a:latin typeface="Microsoft JhengHei UI" pitchFamily="34" charset="-120"/>
                <a:ea typeface="Microsoft JhengHei UI" pitchFamily="34" charset="-120"/>
              </a:rPr>
              <a:t>/</a:t>
            </a:r>
          </a:p>
          <a:p>
            <a:pPr marL="0" indent="0">
              <a:spcBef>
                <a:spcPts val="500"/>
              </a:spcBef>
              <a:buNone/>
            </a:pPr>
            <a:r>
              <a:rPr lang="en-HK" altLang="zh-TW" sz="4000" b="1" dirty="0">
                <a:solidFill>
                  <a:srgbClr val="0070C0"/>
                </a:solidFill>
                <a:latin typeface="Microsoft JhengHei UI" pitchFamily="34" charset="-120"/>
                <a:ea typeface="Microsoft JhengHei UI" pitchFamily="34" charset="-120"/>
              </a:rPr>
              <a:t> </a:t>
            </a:r>
            <a:r>
              <a:rPr lang="en-HK" altLang="zh-TW" sz="4000" b="1" dirty="0" smtClean="0">
                <a:solidFill>
                  <a:srgbClr val="0070C0"/>
                </a:solidFill>
                <a:latin typeface="Microsoft JhengHei UI" pitchFamily="34" charset="-120"/>
                <a:ea typeface="Microsoft JhengHei UI" pitchFamily="34" charset="-120"/>
              </a:rPr>
              <a:t>     Hyperactivity Disorder</a:t>
            </a:r>
          </a:p>
          <a:p>
            <a:pPr marL="114300" indent="0">
              <a:buNone/>
            </a:pPr>
            <a:r>
              <a:rPr lang="en-HK" altLang="zh-TW" sz="2800" dirty="0">
                <a:solidFill>
                  <a:schemeClr val="tx1"/>
                </a:solidFill>
                <a:latin typeface="Microsoft JhengHei UI" pitchFamily="34" charset="-120"/>
                <a:ea typeface="Microsoft JhengHei UI" pitchFamily="34" charset="-120"/>
              </a:rPr>
              <a:t>This refers to a person who </a:t>
            </a:r>
            <a:r>
              <a:rPr lang="en-HK" altLang="zh-TW" sz="2800" dirty="0" smtClean="0">
                <a:solidFill>
                  <a:schemeClr val="tx1"/>
                </a:solidFill>
                <a:latin typeface="Microsoft JhengHei UI" pitchFamily="34" charset="-120"/>
                <a:ea typeface="Microsoft JhengHei UI" pitchFamily="34" charset="-120"/>
              </a:rPr>
              <a:t>cannot</a:t>
            </a:r>
          </a:p>
          <a:p>
            <a:pPr marL="114300" indent="0">
              <a:buNone/>
            </a:pPr>
            <a:r>
              <a:rPr lang="en-HK" altLang="zh-TW" sz="2800" dirty="0" smtClean="0">
                <a:solidFill>
                  <a:schemeClr val="tx1"/>
                </a:solidFill>
                <a:latin typeface="Microsoft JhengHei UI" pitchFamily="34" charset="-120"/>
                <a:ea typeface="Microsoft JhengHei UI" pitchFamily="34" charset="-120"/>
              </a:rPr>
              <a:t>concentrate </a:t>
            </a:r>
            <a:r>
              <a:rPr lang="en-HK" altLang="zh-TW" sz="2800" dirty="0">
                <a:solidFill>
                  <a:schemeClr val="tx1"/>
                </a:solidFill>
                <a:latin typeface="Microsoft JhengHei UI" pitchFamily="34" charset="-120"/>
                <a:ea typeface="Microsoft JhengHei UI" pitchFamily="34" charset="-120"/>
              </a:rPr>
              <a:t>for long periods of time, </a:t>
            </a:r>
            <a:endParaRPr lang="en-HK" altLang="zh-TW" sz="2800" dirty="0" smtClean="0">
              <a:solidFill>
                <a:schemeClr val="tx1"/>
              </a:solidFill>
              <a:latin typeface="Microsoft JhengHei UI" pitchFamily="34" charset="-120"/>
              <a:ea typeface="Microsoft JhengHei UI" pitchFamily="34" charset="-120"/>
            </a:endParaRPr>
          </a:p>
          <a:p>
            <a:pPr marL="114300" indent="0">
              <a:buNone/>
            </a:pPr>
            <a:r>
              <a:rPr lang="en-HK" altLang="zh-TW" sz="2800" dirty="0" smtClean="0">
                <a:solidFill>
                  <a:schemeClr val="tx1"/>
                </a:solidFill>
                <a:latin typeface="Microsoft JhengHei UI" pitchFamily="34" charset="-120"/>
                <a:ea typeface="Microsoft JhengHei UI" pitchFamily="34" charset="-120"/>
              </a:rPr>
              <a:t>has </a:t>
            </a:r>
            <a:r>
              <a:rPr lang="en-HK" altLang="zh-TW" sz="2800" dirty="0">
                <a:solidFill>
                  <a:schemeClr val="tx1"/>
                </a:solidFill>
                <a:latin typeface="Microsoft JhengHei UI" pitchFamily="34" charset="-120"/>
                <a:ea typeface="Microsoft JhengHei UI" pitchFamily="34" charset="-120"/>
              </a:rPr>
              <a:t>excessive activity and </a:t>
            </a:r>
            <a:endParaRPr lang="en-HK" altLang="zh-TW" sz="2800" dirty="0" smtClean="0">
              <a:solidFill>
                <a:schemeClr val="tx1"/>
              </a:solidFill>
              <a:latin typeface="Microsoft JhengHei UI" pitchFamily="34" charset="-120"/>
              <a:ea typeface="Microsoft JhengHei UI" pitchFamily="34" charset="-120"/>
            </a:endParaRPr>
          </a:p>
          <a:p>
            <a:pPr marL="114300" indent="0">
              <a:buNone/>
            </a:pPr>
            <a:r>
              <a:rPr lang="en-HK" altLang="zh-TW" sz="2800" dirty="0" smtClean="0">
                <a:solidFill>
                  <a:schemeClr val="tx1"/>
                </a:solidFill>
                <a:latin typeface="Microsoft JhengHei UI" pitchFamily="34" charset="-120"/>
                <a:ea typeface="Microsoft JhengHei UI" pitchFamily="34" charset="-120"/>
              </a:rPr>
              <a:t>poor </a:t>
            </a:r>
            <a:r>
              <a:rPr lang="en-HK" altLang="zh-TW" sz="2800" dirty="0">
                <a:solidFill>
                  <a:schemeClr val="tx1"/>
                </a:solidFill>
                <a:latin typeface="Microsoft JhengHei UI" pitchFamily="34" charset="-120"/>
                <a:ea typeface="Microsoft JhengHei UI" pitchFamily="34" charset="-120"/>
              </a:rPr>
              <a:t>self-control.</a:t>
            </a:r>
            <a:endParaRPr lang="zh-TW" altLang="zh-TW" sz="2800" dirty="0">
              <a:solidFill>
                <a:schemeClr val="tx1"/>
              </a:solidFill>
              <a:latin typeface="Microsoft JhengHei UI" pitchFamily="34" charset="-120"/>
              <a:ea typeface="Microsoft JhengHei UI" pitchFamily="34" charset="-120"/>
            </a:endParaRPr>
          </a:p>
          <a:p>
            <a:pPr marL="0" indent="0">
              <a:buNone/>
            </a:pPr>
            <a:endParaRPr lang="zh-HK" altLang="en-US" sz="4000" b="1" dirty="0">
              <a:latin typeface="Microsoft JhengHei UI" pitchFamily="34" charset="-120"/>
              <a:ea typeface="Microsoft JhengHei UI" pitchFamily="34" charset="-120"/>
            </a:endParaRPr>
          </a:p>
          <a:p>
            <a:pPr marL="0" indent="0">
              <a:buNone/>
            </a:pPr>
            <a:endParaRPr lang="zh-TW" altLang="zh-TW" sz="4000" b="1" dirty="0">
              <a:latin typeface="Microsoft JhengHei UI" pitchFamily="34" charset="-120"/>
              <a:ea typeface="Microsoft JhengHei UI" pitchFamily="34" charset="-120"/>
            </a:endParaRPr>
          </a:p>
        </p:txBody>
      </p:sp>
      <p:pic>
        <p:nvPicPr>
          <p:cNvPr id="4" name="圖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23103" y="2574759"/>
            <a:ext cx="3602743" cy="3602743"/>
          </a:xfrm>
          <a:prstGeom prst="rect">
            <a:avLst/>
          </a:prstGeom>
        </p:spPr>
      </p:pic>
      <p:sp>
        <p:nvSpPr>
          <p:cNvPr id="6" name="標題 1"/>
          <p:cNvSpPr>
            <a:spLocks noGrp="1"/>
          </p:cNvSpPr>
          <p:nvPr>
            <p:ph type="title"/>
          </p:nvPr>
        </p:nvSpPr>
        <p:spPr>
          <a:xfrm>
            <a:off x="0" y="408373"/>
            <a:ext cx="12191999" cy="1039427"/>
          </a:xfrm>
        </p:spPr>
        <p:txBody>
          <a:bodyPr>
            <a:noAutofit/>
          </a:bodyPr>
          <a:lstStyle/>
          <a:p>
            <a:r>
              <a:rPr lang="en-HK" altLang="zh-TW" sz="4400" b="1" dirty="0">
                <a:solidFill>
                  <a:srgbClr val="0070C0"/>
                </a:solidFill>
                <a:latin typeface="Microsoft JhengHei UI" pitchFamily="34" charset="-120"/>
                <a:ea typeface="Microsoft JhengHei UI" pitchFamily="34" charset="-120"/>
              </a:rPr>
              <a:t>What is a “person with a disability”?</a:t>
            </a:r>
            <a:endParaRPr lang="zh-TW" altLang="en-US" sz="4400" b="1" dirty="0">
              <a:solidFill>
                <a:srgbClr val="0070C0"/>
              </a:solidFill>
              <a:latin typeface="Microsoft JhengHei UI" pitchFamily="34" charset="-120"/>
              <a:ea typeface="Microsoft JhengHei UI" pitchFamily="34" charset="-120"/>
            </a:endParaRPr>
          </a:p>
        </p:txBody>
      </p:sp>
    </p:spTree>
    <p:extLst>
      <p:ext uri="{BB962C8B-B14F-4D97-AF65-F5344CB8AC3E}">
        <p14:creationId xmlns:p14="http://schemas.microsoft.com/office/powerpoint/2010/main" val="203724291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334435" y="1609768"/>
            <a:ext cx="8596668" cy="702118"/>
          </a:xfrm>
        </p:spPr>
        <p:txBody>
          <a:bodyPr>
            <a:noAutofit/>
          </a:bodyPr>
          <a:lstStyle/>
          <a:p>
            <a:pPr marL="114300" indent="0">
              <a:buNone/>
            </a:pPr>
            <a:r>
              <a:rPr lang="en-HK" altLang="zh-TW" sz="4000" b="1" dirty="0">
                <a:solidFill>
                  <a:schemeClr val="tx1"/>
                </a:solidFill>
                <a:latin typeface="Microsoft JhengHei UI" pitchFamily="34" charset="-120"/>
                <a:ea typeface="Microsoft JhengHei UI" pitchFamily="34" charset="-120"/>
              </a:rPr>
              <a:t>In Hong Kong, the most common types of disability are:</a:t>
            </a:r>
            <a:endParaRPr lang="zh-TW" altLang="zh-TW" sz="4000" b="1" dirty="0">
              <a:solidFill>
                <a:schemeClr val="tx1"/>
              </a:solidFill>
              <a:latin typeface="Microsoft JhengHei UI" pitchFamily="34" charset="-120"/>
              <a:ea typeface="Microsoft JhengHei UI" pitchFamily="34" charset="-120"/>
            </a:endParaRPr>
          </a:p>
          <a:p>
            <a:pPr marL="0" indent="0" algn="ctr">
              <a:buNone/>
            </a:pPr>
            <a:endParaRPr lang="en-US" altLang="zh-TW" sz="4000" b="1" dirty="0" smtClean="0">
              <a:latin typeface="Microsoft JhengHei UI" pitchFamily="34" charset="-120"/>
              <a:ea typeface="Microsoft JhengHei UI" pitchFamily="34" charset="-120"/>
            </a:endParaRPr>
          </a:p>
          <a:p>
            <a:pPr marL="0" indent="0">
              <a:spcBef>
                <a:spcPts val="500"/>
              </a:spcBef>
              <a:buNone/>
            </a:pPr>
            <a:r>
              <a:rPr lang="en-US" altLang="zh-TW" sz="4000" b="1" dirty="0" smtClean="0">
                <a:solidFill>
                  <a:srgbClr val="0070C0"/>
                </a:solidFill>
                <a:latin typeface="Microsoft JhengHei UI" pitchFamily="34" charset="-120"/>
                <a:ea typeface="Microsoft JhengHei UI" pitchFamily="34" charset="-120"/>
              </a:rPr>
              <a:t>(9) </a:t>
            </a:r>
            <a:r>
              <a:rPr lang="en-HK" altLang="zh-TW" sz="4000" b="1" dirty="0" smtClean="0">
                <a:solidFill>
                  <a:srgbClr val="0070C0"/>
                </a:solidFill>
                <a:latin typeface="Microsoft JhengHei UI" pitchFamily="34" charset="-120"/>
                <a:ea typeface="Microsoft JhengHei UI" pitchFamily="34" charset="-120"/>
              </a:rPr>
              <a:t>Autism</a:t>
            </a:r>
          </a:p>
          <a:p>
            <a:pPr marL="114300" indent="0">
              <a:buNone/>
            </a:pPr>
            <a:r>
              <a:rPr lang="en-HK" altLang="zh-TW" sz="2800" dirty="0">
                <a:solidFill>
                  <a:schemeClr val="tx1"/>
                </a:solidFill>
                <a:latin typeface="Microsoft JhengHei UI" pitchFamily="34" charset="-120"/>
                <a:ea typeface="Microsoft JhengHei UI" pitchFamily="34" charset="-120"/>
              </a:rPr>
              <a:t>Social and communication barriers.</a:t>
            </a:r>
            <a:endParaRPr lang="zh-TW" altLang="zh-TW" sz="2800" dirty="0">
              <a:solidFill>
                <a:schemeClr val="tx1"/>
              </a:solidFill>
              <a:latin typeface="Microsoft JhengHei UI" pitchFamily="34" charset="-120"/>
              <a:ea typeface="Microsoft JhengHei UI" pitchFamily="34" charset="-120"/>
            </a:endParaRPr>
          </a:p>
          <a:p>
            <a:pPr marL="0" indent="0">
              <a:buNone/>
            </a:pPr>
            <a:endParaRPr lang="zh-TW" altLang="zh-TW" sz="4000" b="1" dirty="0">
              <a:latin typeface="Microsoft JhengHei UI" pitchFamily="34" charset="-120"/>
              <a:ea typeface="Microsoft JhengHei UI" pitchFamily="34" charset="-120"/>
            </a:endParaRPr>
          </a:p>
        </p:txBody>
      </p:sp>
      <p:pic>
        <p:nvPicPr>
          <p:cNvPr id="4" name="圖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32772" y="2698436"/>
            <a:ext cx="3602743" cy="3602743"/>
          </a:xfrm>
          <a:prstGeom prst="rect">
            <a:avLst/>
          </a:prstGeom>
        </p:spPr>
      </p:pic>
      <p:sp>
        <p:nvSpPr>
          <p:cNvPr id="7" name="標題 1"/>
          <p:cNvSpPr>
            <a:spLocks noGrp="1"/>
          </p:cNvSpPr>
          <p:nvPr>
            <p:ph type="title"/>
          </p:nvPr>
        </p:nvSpPr>
        <p:spPr>
          <a:xfrm>
            <a:off x="0" y="408373"/>
            <a:ext cx="12191999" cy="1039427"/>
          </a:xfrm>
        </p:spPr>
        <p:txBody>
          <a:bodyPr>
            <a:noAutofit/>
          </a:bodyPr>
          <a:lstStyle/>
          <a:p>
            <a:r>
              <a:rPr lang="en-HK" altLang="zh-TW" sz="4400" b="1" dirty="0">
                <a:solidFill>
                  <a:srgbClr val="0070C0"/>
                </a:solidFill>
                <a:latin typeface="Microsoft JhengHei UI" pitchFamily="34" charset="-120"/>
                <a:ea typeface="Microsoft JhengHei UI" pitchFamily="34" charset="-120"/>
              </a:rPr>
              <a:t>What is a “person with a disability”?</a:t>
            </a:r>
            <a:endParaRPr lang="zh-TW" altLang="en-US" sz="4400" b="1" dirty="0">
              <a:solidFill>
                <a:srgbClr val="0070C0"/>
              </a:solidFill>
              <a:latin typeface="Microsoft JhengHei UI" pitchFamily="34" charset="-120"/>
              <a:ea typeface="Microsoft JhengHei UI" pitchFamily="34" charset="-120"/>
            </a:endParaRPr>
          </a:p>
        </p:txBody>
      </p:sp>
    </p:spTree>
    <p:extLst>
      <p:ext uri="{BB962C8B-B14F-4D97-AF65-F5344CB8AC3E}">
        <p14:creationId xmlns:p14="http://schemas.microsoft.com/office/powerpoint/2010/main" val="412510428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370890"/>
            <a:ext cx="12192000" cy="1143000"/>
          </a:xfrm>
        </p:spPr>
        <p:txBody>
          <a:bodyPr>
            <a:noAutofit/>
          </a:bodyPr>
          <a:lstStyle/>
          <a:p>
            <a:r>
              <a:rPr lang="en-HK" altLang="zh-TW" sz="4400" b="1" dirty="0">
                <a:solidFill>
                  <a:srgbClr val="0070C0"/>
                </a:solidFill>
                <a:latin typeface="Microsoft JhengHei UI" pitchFamily="34" charset="-120"/>
                <a:ea typeface="Microsoft JhengHei UI" pitchFamily="34" charset="-120"/>
              </a:rPr>
              <a:t>What is a “person with a disability”?</a:t>
            </a:r>
            <a:endParaRPr lang="zh-TW" altLang="en-US" sz="4400" b="1" dirty="0">
              <a:solidFill>
                <a:srgbClr val="0070C0"/>
              </a:solidFill>
              <a:latin typeface="Microsoft JhengHei UI" pitchFamily="34" charset="-120"/>
              <a:ea typeface="Microsoft JhengHei UI" pitchFamily="34" charset="-120"/>
            </a:endParaRPr>
          </a:p>
        </p:txBody>
      </p:sp>
      <p:sp>
        <p:nvSpPr>
          <p:cNvPr id="3" name="內容版面配置區 2"/>
          <p:cNvSpPr>
            <a:spLocks noGrp="1"/>
          </p:cNvSpPr>
          <p:nvPr>
            <p:ph idx="1"/>
          </p:nvPr>
        </p:nvSpPr>
        <p:spPr>
          <a:xfrm>
            <a:off x="334435" y="1647868"/>
            <a:ext cx="8596668" cy="702118"/>
          </a:xfrm>
        </p:spPr>
        <p:txBody>
          <a:bodyPr>
            <a:noAutofit/>
          </a:bodyPr>
          <a:lstStyle/>
          <a:p>
            <a:pPr marL="114300" indent="0">
              <a:buNone/>
            </a:pPr>
            <a:r>
              <a:rPr lang="en-HK" altLang="zh-TW" sz="4000" b="1" dirty="0">
                <a:solidFill>
                  <a:schemeClr val="tx1"/>
                </a:solidFill>
                <a:latin typeface="Microsoft JhengHei UI" pitchFamily="34" charset="-120"/>
                <a:ea typeface="Microsoft JhengHei UI" pitchFamily="34" charset="-120"/>
              </a:rPr>
              <a:t>In Hong Kong, the most common types of disability are:</a:t>
            </a:r>
            <a:endParaRPr lang="zh-TW" altLang="zh-TW" sz="4000" b="1" dirty="0">
              <a:solidFill>
                <a:schemeClr val="tx1"/>
              </a:solidFill>
              <a:latin typeface="Microsoft JhengHei UI" pitchFamily="34" charset="-120"/>
              <a:ea typeface="Microsoft JhengHei UI" pitchFamily="34" charset="-120"/>
            </a:endParaRPr>
          </a:p>
          <a:p>
            <a:pPr marL="0" indent="0" algn="ctr">
              <a:buNone/>
            </a:pPr>
            <a:endParaRPr lang="en-US" altLang="zh-TW" sz="4000" b="1" dirty="0" smtClean="0">
              <a:latin typeface="Microsoft JhengHei UI" pitchFamily="34" charset="-120"/>
              <a:ea typeface="Microsoft JhengHei UI" pitchFamily="34" charset="-120"/>
            </a:endParaRPr>
          </a:p>
          <a:p>
            <a:pPr marL="114300" indent="0">
              <a:buNone/>
            </a:pPr>
            <a:r>
              <a:rPr lang="en-US" altLang="zh-TW" sz="3800" b="1" dirty="0" smtClean="0">
                <a:solidFill>
                  <a:srgbClr val="0070C0"/>
                </a:solidFill>
                <a:latin typeface="Microsoft JhengHei UI" pitchFamily="34" charset="-120"/>
                <a:ea typeface="Microsoft JhengHei UI" pitchFamily="34" charset="-120"/>
              </a:rPr>
              <a:t>(10) </a:t>
            </a:r>
            <a:r>
              <a:rPr lang="en-HK" altLang="zh-TW" sz="3800" b="1" dirty="0">
                <a:solidFill>
                  <a:srgbClr val="0070C0"/>
                </a:solidFill>
                <a:latin typeface="Microsoft JhengHei UI" pitchFamily="34" charset="-120"/>
                <a:ea typeface="Microsoft JhengHei UI" pitchFamily="34" charset="-120"/>
              </a:rPr>
              <a:t>Specific Learning </a:t>
            </a:r>
            <a:r>
              <a:rPr lang="en-HK" altLang="zh-TW" sz="3800" b="1" dirty="0" smtClean="0">
                <a:solidFill>
                  <a:srgbClr val="0070C0"/>
                </a:solidFill>
                <a:latin typeface="Microsoft JhengHei UI" pitchFamily="34" charset="-120"/>
                <a:ea typeface="Microsoft JhengHei UI" pitchFamily="34" charset="-120"/>
              </a:rPr>
              <a:t>Difficulties</a:t>
            </a:r>
          </a:p>
          <a:p>
            <a:pPr marL="114300" indent="0">
              <a:buNone/>
            </a:pPr>
            <a:r>
              <a:rPr lang="en-HK" altLang="zh-TW" sz="2800" dirty="0" smtClean="0">
                <a:solidFill>
                  <a:schemeClr val="tx1"/>
                </a:solidFill>
                <a:latin typeface="Microsoft JhengHei UI" pitchFamily="34" charset="-120"/>
                <a:ea typeface="Microsoft JhengHei UI" pitchFamily="34" charset="-120"/>
              </a:rPr>
              <a:t>Abnormalities </a:t>
            </a:r>
            <a:r>
              <a:rPr lang="en-HK" altLang="zh-TW" sz="2800" dirty="0">
                <a:solidFill>
                  <a:schemeClr val="tx1"/>
                </a:solidFill>
                <a:latin typeface="Microsoft JhengHei UI" pitchFamily="34" charset="-120"/>
                <a:ea typeface="Microsoft JhengHei UI" pitchFamily="34" charset="-120"/>
              </a:rPr>
              <a:t>in learning performance, </a:t>
            </a:r>
            <a:endParaRPr lang="en-HK" altLang="zh-TW" sz="2800" dirty="0" smtClean="0">
              <a:solidFill>
                <a:schemeClr val="tx1"/>
              </a:solidFill>
              <a:latin typeface="Microsoft JhengHei UI" pitchFamily="34" charset="-120"/>
              <a:ea typeface="Microsoft JhengHei UI" pitchFamily="34" charset="-120"/>
            </a:endParaRPr>
          </a:p>
          <a:p>
            <a:pPr marL="114300" indent="0">
              <a:buNone/>
            </a:pPr>
            <a:r>
              <a:rPr lang="en-HK" altLang="zh-TW" sz="2800" dirty="0" smtClean="0">
                <a:solidFill>
                  <a:schemeClr val="tx1"/>
                </a:solidFill>
                <a:latin typeface="Microsoft JhengHei UI" pitchFamily="34" charset="-120"/>
                <a:ea typeface="Microsoft JhengHei UI" pitchFamily="34" charset="-120"/>
              </a:rPr>
              <a:t>e.g</a:t>
            </a:r>
            <a:r>
              <a:rPr lang="en-HK" altLang="zh-TW" sz="2800" dirty="0">
                <a:solidFill>
                  <a:schemeClr val="tx1"/>
                </a:solidFill>
                <a:latin typeface="Microsoft JhengHei UI" pitchFamily="34" charset="-120"/>
                <a:ea typeface="Microsoft JhengHei UI" pitchFamily="34" charset="-120"/>
              </a:rPr>
              <a:t>. dyslexia, etc.</a:t>
            </a:r>
            <a:endParaRPr lang="zh-TW" altLang="zh-TW" sz="2800" dirty="0">
              <a:solidFill>
                <a:schemeClr val="tx1"/>
              </a:solidFill>
              <a:latin typeface="Microsoft JhengHei UI" pitchFamily="34" charset="-120"/>
              <a:ea typeface="Microsoft JhengHei UI" pitchFamily="34" charset="-120"/>
            </a:endParaRPr>
          </a:p>
          <a:p>
            <a:pPr marL="0" indent="0">
              <a:buNone/>
            </a:pPr>
            <a:endParaRPr lang="zh-HK" altLang="en-US" sz="4000" b="1" dirty="0">
              <a:latin typeface="Microsoft JhengHei UI" pitchFamily="34" charset="-120"/>
              <a:ea typeface="Microsoft JhengHei UI" pitchFamily="34" charset="-120"/>
            </a:endParaRPr>
          </a:p>
          <a:p>
            <a:pPr marL="0" indent="0">
              <a:buNone/>
            </a:pPr>
            <a:endParaRPr lang="zh-TW" altLang="zh-TW" sz="4000" b="1" dirty="0">
              <a:latin typeface="Microsoft JhengHei UI" pitchFamily="34" charset="-120"/>
              <a:ea typeface="Microsoft JhengHei UI" pitchFamily="34" charset="-120"/>
            </a:endParaRPr>
          </a:p>
        </p:txBody>
      </p:sp>
      <p:pic>
        <p:nvPicPr>
          <p:cNvPr id="4" name="圖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50597" y="2662345"/>
            <a:ext cx="3602743" cy="3602743"/>
          </a:xfrm>
          <a:prstGeom prst="rect">
            <a:avLst/>
          </a:prstGeom>
        </p:spPr>
      </p:pic>
    </p:spTree>
    <p:extLst>
      <p:ext uri="{BB962C8B-B14F-4D97-AF65-F5344CB8AC3E}">
        <p14:creationId xmlns:p14="http://schemas.microsoft.com/office/powerpoint/2010/main" val="61664406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99313" y="-5173200"/>
            <a:ext cx="21391313" cy="12031200"/>
          </a:xfrm>
          <a:prstGeom prst="rect">
            <a:avLst/>
          </a:prstGeom>
        </p:spPr>
      </p:pic>
      <p:sp>
        <p:nvSpPr>
          <p:cNvPr id="3" name="內容版面配置區 2"/>
          <p:cNvSpPr>
            <a:spLocks noGrp="1"/>
          </p:cNvSpPr>
          <p:nvPr>
            <p:ph idx="1"/>
          </p:nvPr>
        </p:nvSpPr>
        <p:spPr>
          <a:xfrm>
            <a:off x="0" y="2021309"/>
            <a:ext cx="12192000" cy="2334127"/>
          </a:xfrm>
        </p:spPr>
        <p:txBody>
          <a:bodyPr>
            <a:noAutofit/>
          </a:bodyPr>
          <a:lstStyle/>
          <a:p>
            <a:pPr marL="0" indent="0" algn="ctr">
              <a:buNone/>
            </a:pPr>
            <a:endParaRPr lang="en-US" altLang="zh-TW" sz="3600" b="1" dirty="0" smtClean="0">
              <a:solidFill>
                <a:schemeClr val="accent2">
                  <a:lumMod val="75000"/>
                </a:schemeClr>
              </a:solidFill>
            </a:endParaRPr>
          </a:p>
          <a:p>
            <a:pPr marL="0" indent="0" algn="ctr">
              <a:buNone/>
            </a:pPr>
            <a:r>
              <a:rPr lang="en-US" altLang="zh-TW" sz="3600" b="1" dirty="0" smtClean="0">
                <a:solidFill>
                  <a:srgbClr val="7030A0"/>
                </a:solidFill>
                <a:latin typeface="Microsoft JhengHei UI" pitchFamily="34" charset="-120"/>
                <a:ea typeface="Microsoft JhengHei UI" pitchFamily="34" charset="-120"/>
              </a:rPr>
              <a:t>“</a:t>
            </a:r>
            <a:r>
              <a:rPr lang="en-HK" altLang="zh-TW" sz="3600" b="1" dirty="0">
                <a:solidFill>
                  <a:srgbClr val="7030A0"/>
                </a:solidFill>
                <a:latin typeface="Microsoft JhengHei UI" pitchFamily="34" charset="-120"/>
                <a:ea typeface="Microsoft JhengHei UI" pitchFamily="34" charset="-120"/>
              </a:rPr>
              <a:t>Let us value each other and work together </a:t>
            </a:r>
            <a:endParaRPr lang="en-HK" altLang="zh-TW" sz="3600" b="1" dirty="0" smtClean="0">
              <a:solidFill>
                <a:srgbClr val="7030A0"/>
              </a:solidFill>
              <a:latin typeface="Microsoft JhengHei UI" pitchFamily="34" charset="-120"/>
              <a:ea typeface="Microsoft JhengHei UI" pitchFamily="34" charset="-120"/>
            </a:endParaRPr>
          </a:p>
          <a:p>
            <a:pPr marL="0" indent="0" algn="ctr">
              <a:buNone/>
            </a:pPr>
            <a:r>
              <a:rPr lang="en-HK" altLang="zh-TW" sz="3600" b="1" dirty="0" smtClean="0">
                <a:solidFill>
                  <a:srgbClr val="7030A0"/>
                </a:solidFill>
                <a:latin typeface="Microsoft JhengHei UI" pitchFamily="34" charset="-120"/>
                <a:ea typeface="Microsoft JhengHei UI" pitchFamily="34" charset="-120"/>
              </a:rPr>
              <a:t>to </a:t>
            </a:r>
            <a:r>
              <a:rPr lang="en-HK" altLang="zh-TW" sz="3600" b="1" dirty="0">
                <a:solidFill>
                  <a:srgbClr val="7030A0"/>
                </a:solidFill>
                <a:latin typeface="Microsoft JhengHei UI" pitchFamily="34" charset="-120"/>
                <a:ea typeface="Microsoft JhengHei UI" pitchFamily="34" charset="-120"/>
              </a:rPr>
              <a:t>create a more inclusive and better society</a:t>
            </a:r>
            <a:r>
              <a:rPr lang="en-HK" altLang="zh-TW" sz="3600" b="1" dirty="0" smtClean="0">
                <a:solidFill>
                  <a:srgbClr val="7030A0"/>
                </a:solidFill>
                <a:latin typeface="Microsoft JhengHei UI" pitchFamily="34" charset="-120"/>
                <a:ea typeface="Microsoft JhengHei UI" pitchFamily="34" charset="-120"/>
              </a:rPr>
              <a:t>.</a:t>
            </a:r>
            <a:r>
              <a:rPr lang="en-US" altLang="zh-TW" sz="3600" b="1" dirty="0" smtClean="0">
                <a:solidFill>
                  <a:srgbClr val="7030A0"/>
                </a:solidFill>
                <a:latin typeface="Microsoft JhengHei UI" pitchFamily="34" charset="-120"/>
                <a:ea typeface="Microsoft JhengHei UI" pitchFamily="34" charset="-120"/>
              </a:rPr>
              <a:t>”</a:t>
            </a:r>
            <a:endParaRPr lang="en-US" altLang="zh-TW" sz="3600" b="1" dirty="0">
              <a:solidFill>
                <a:srgbClr val="7030A0"/>
              </a:solidFill>
              <a:latin typeface="Microsoft JhengHei UI" pitchFamily="34" charset="-120"/>
              <a:ea typeface="Microsoft JhengHei UI" pitchFamily="34" charset="-120"/>
            </a:endParaRPr>
          </a:p>
          <a:p>
            <a:pPr marL="514350" indent="-514350">
              <a:lnSpc>
                <a:spcPct val="150000"/>
              </a:lnSpc>
              <a:buFont typeface="+mj-lt"/>
              <a:buAutoNum type="arabicPeriod"/>
            </a:pPr>
            <a:endParaRPr lang="zh-TW" altLang="zh-HK" sz="2800" dirty="0">
              <a:latin typeface="Microsoft JhengHei UI" pitchFamily="34" charset="-120"/>
              <a:ea typeface="Microsoft JhengHei UI" pitchFamily="34" charset="-120"/>
            </a:endParaRPr>
          </a:p>
        </p:txBody>
      </p:sp>
    </p:spTree>
    <p:extLst>
      <p:ext uri="{BB962C8B-B14F-4D97-AF65-F5344CB8AC3E}">
        <p14:creationId xmlns:p14="http://schemas.microsoft.com/office/powerpoint/2010/main" val="28676541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92124" y="-5169561"/>
            <a:ext cx="21384843" cy="12027561"/>
          </a:xfrm>
          <a:prstGeom prst="rect">
            <a:avLst/>
          </a:prstGeom>
        </p:spPr>
      </p:pic>
      <p:sp>
        <p:nvSpPr>
          <p:cNvPr id="2" name="標題 1"/>
          <p:cNvSpPr>
            <a:spLocks noGrp="1"/>
          </p:cNvSpPr>
          <p:nvPr>
            <p:ph type="ctrTitle"/>
          </p:nvPr>
        </p:nvSpPr>
        <p:spPr>
          <a:xfrm>
            <a:off x="1755747" y="1188312"/>
            <a:ext cx="10436255" cy="2263225"/>
          </a:xfrm>
        </p:spPr>
        <p:txBody>
          <a:bodyPr>
            <a:noAutofit/>
          </a:bodyPr>
          <a:lstStyle/>
          <a:p>
            <a:pPr algn="l"/>
            <a:r>
              <a:rPr lang="en-US" altLang="zh-TW" sz="6000" b="1" dirty="0" smtClean="0">
                <a:solidFill>
                  <a:schemeClr val="tx1"/>
                </a:solidFill>
                <a:latin typeface="Microsoft JhengHei UI" pitchFamily="34" charset="-120"/>
                <a:ea typeface="Microsoft JhengHei UI" pitchFamily="34" charset="-120"/>
              </a:rPr>
              <a:t>Experiential activity</a:t>
            </a:r>
            <a:r>
              <a:rPr lang="zh-TW" altLang="en-US" sz="6000" b="1" dirty="0" smtClean="0">
                <a:solidFill>
                  <a:schemeClr val="tx1"/>
                </a:solidFill>
                <a:latin typeface="Microsoft JhengHei UI" pitchFamily="34" charset="-120"/>
                <a:ea typeface="Microsoft JhengHei UI" pitchFamily="34" charset="-120"/>
              </a:rPr>
              <a:t>：</a:t>
            </a:r>
            <a:r>
              <a:rPr lang="zh-TW" altLang="zh-HK" sz="8000" dirty="0">
                <a:solidFill>
                  <a:schemeClr val="tx1"/>
                </a:solidFill>
                <a:latin typeface="Microsoft JhengHei UI" pitchFamily="34" charset="-120"/>
                <a:ea typeface="Microsoft JhengHei UI" pitchFamily="34" charset="-120"/>
              </a:rPr>
              <a:t/>
            </a:r>
            <a:br>
              <a:rPr lang="zh-TW" altLang="zh-HK" sz="8000" dirty="0">
                <a:solidFill>
                  <a:schemeClr val="tx1"/>
                </a:solidFill>
                <a:latin typeface="Microsoft JhengHei UI" pitchFamily="34" charset="-120"/>
                <a:ea typeface="Microsoft JhengHei UI" pitchFamily="34" charset="-120"/>
              </a:rPr>
            </a:br>
            <a:r>
              <a:rPr lang="en-US" altLang="zh-TW" sz="8000" b="1" dirty="0" smtClean="0">
                <a:solidFill>
                  <a:schemeClr val="tx1"/>
                </a:solidFill>
                <a:latin typeface="Microsoft JhengHei UI" pitchFamily="34" charset="-120"/>
                <a:ea typeface="Microsoft JhengHei UI" pitchFamily="34" charset="-120"/>
              </a:rPr>
              <a:t>leg </a:t>
            </a:r>
            <a:r>
              <a:rPr lang="en-US" altLang="zh-TW" sz="8000" b="1" dirty="0" err="1" smtClean="0">
                <a:solidFill>
                  <a:schemeClr val="tx1"/>
                </a:solidFill>
                <a:latin typeface="Microsoft JhengHei UI" pitchFamily="34" charset="-120"/>
                <a:ea typeface="Microsoft JhengHei UI" pitchFamily="34" charset="-120"/>
              </a:rPr>
              <a:t>immobiliser</a:t>
            </a:r>
            <a:endParaRPr lang="zh-HK" altLang="en-US" sz="8000" b="1" dirty="0">
              <a:solidFill>
                <a:schemeClr val="tx1"/>
              </a:solidFill>
              <a:latin typeface="Microsoft JhengHei UI" pitchFamily="34" charset="-120"/>
              <a:ea typeface="Microsoft JhengHei UI" pitchFamily="34" charset="-120"/>
            </a:endParaRPr>
          </a:p>
        </p:txBody>
      </p:sp>
    </p:spTree>
    <p:extLst>
      <p:ext uri="{BB962C8B-B14F-4D97-AF65-F5344CB8AC3E}">
        <p14:creationId xmlns:p14="http://schemas.microsoft.com/office/powerpoint/2010/main" val="135454343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92124" y="-5169561"/>
            <a:ext cx="21384843" cy="12027561"/>
          </a:xfrm>
          <a:prstGeom prst="rect">
            <a:avLst/>
          </a:prstGeom>
        </p:spPr>
      </p:pic>
      <p:sp>
        <p:nvSpPr>
          <p:cNvPr id="2" name="標題 1"/>
          <p:cNvSpPr>
            <a:spLocks noGrp="1"/>
          </p:cNvSpPr>
          <p:nvPr>
            <p:ph type="title"/>
          </p:nvPr>
        </p:nvSpPr>
        <p:spPr>
          <a:xfrm>
            <a:off x="1500298" y="464743"/>
            <a:ext cx="10305303" cy="758952"/>
          </a:xfrm>
        </p:spPr>
        <p:txBody>
          <a:bodyPr>
            <a:normAutofit fontScale="90000"/>
          </a:bodyPr>
          <a:lstStyle/>
          <a:p>
            <a:r>
              <a:rPr lang="en-US" altLang="zh-TW" sz="6000" b="1" dirty="0" smtClean="0">
                <a:solidFill>
                  <a:srgbClr val="00B050"/>
                </a:solidFill>
                <a:effectLst/>
                <a:latin typeface="Microsoft JhengHei UI" pitchFamily="34" charset="-120"/>
                <a:ea typeface="Microsoft JhengHei UI" pitchFamily="34" charset="-120"/>
              </a:rPr>
              <a:t>LEG IMMOBILISER</a:t>
            </a:r>
            <a:endParaRPr lang="zh-HK" altLang="en-US" sz="6000" b="1" dirty="0">
              <a:solidFill>
                <a:srgbClr val="00B050"/>
              </a:solidFill>
              <a:effectLst/>
            </a:endParaRPr>
          </a:p>
        </p:txBody>
      </p:sp>
      <p:sp>
        <p:nvSpPr>
          <p:cNvPr id="3" name="內容版面配置區 2"/>
          <p:cNvSpPr>
            <a:spLocks noGrp="1"/>
          </p:cNvSpPr>
          <p:nvPr>
            <p:ph idx="1"/>
          </p:nvPr>
        </p:nvSpPr>
        <p:spPr>
          <a:xfrm>
            <a:off x="1500299" y="1607138"/>
            <a:ext cx="10691703" cy="1713578"/>
          </a:xfrm>
        </p:spPr>
        <p:txBody>
          <a:bodyPr>
            <a:noAutofit/>
          </a:bodyPr>
          <a:lstStyle/>
          <a:p>
            <a:pPr marL="595312" lvl="0" indent="-514350">
              <a:buAutoNum type="arabicPeriod"/>
            </a:pPr>
            <a:r>
              <a:rPr lang="en-US" altLang="zh-TW" sz="2800" dirty="0" smtClean="0">
                <a:latin typeface="Microsoft JhengHei UI" pitchFamily="34" charset="-120"/>
                <a:ea typeface="Microsoft JhengHei UI" pitchFamily="34" charset="-120"/>
              </a:rPr>
              <a:t>Students </a:t>
            </a:r>
            <a:r>
              <a:rPr lang="en-US" altLang="zh-TW" sz="2800" dirty="0">
                <a:latin typeface="Microsoft JhengHei UI" pitchFamily="34" charset="-120"/>
                <a:ea typeface="Microsoft JhengHei UI" pitchFamily="34" charset="-120"/>
              </a:rPr>
              <a:t>will simulate completing designated tasks with limited leg mobility</a:t>
            </a:r>
            <a:r>
              <a:rPr lang="en-US" altLang="zh-TW" sz="2800" dirty="0" smtClean="0">
                <a:latin typeface="Microsoft JhengHei UI" pitchFamily="34" charset="-120"/>
                <a:ea typeface="Microsoft JhengHei UI" pitchFamily="34" charset="-120"/>
              </a:rPr>
              <a:t>.</a:t>
            </a:r>
          </a:p>
          <a:p>
            <a:pPr marL="595312" lvl="0" indent="-514350">
              <a:buAutoNum type="arabicPeriod"/>
            </a:pPr>
            <a:endParaRPr lang="zh-TW" altLang="zh-TW" sz="2800" dirty="0">
              <a:latin typeface="Microsoft JhengHei UI" pitchFamily="34" charset="-120"/>
              <a:ea typeface="Microsoft JhengHei UI" pitchFamily="34" charset="-120"/>
            </a:endParaRPr>
          </a:p>
          <a:p>
            <a:pPr marL="533400" lvl="0" indent="-452438">
              <a:buNone/>
            </a:pPr>
            <a:r>
              <a:rPr lang="en-US" altLang="zh-TW" sz="2800" dirty="0" smtClean="0">
                <a:latin typeface="Microsoft JhengHei UI" pitchFamily="34" charset="-120"/>
                <a:ea typeface="Microsoft JhengHei UI" pitchFamily="34" charset="-120"/>
              </a:rPr>
              <a:t>2.  During </a:t>
            </a:r>
            <a:r>
              <a:rPr lang="en-US" altLang="zh-TW" sz="2800" dirty="0">
                <a:latin typeface="Microsoft JhengHei UI" pitchFamily="34" charset="-120"/>
                <a:ea typeface="Microsoft JhengHei UI" pitchFamily="34" charset="-120"/>
              </a:rPr>
              <a:t>the process, please feel the impact of restricted physical activity on daily life.</a:t>
            </a:r>
            <a:endParaRPr lang="zh-TW" altLang="zh-TW" sz="2800" dirty="0">
              <a:latin typeface="Microsoft JhengHei UI" pitchFamily="34" charset="-120"/>
              <a:ea typeface="Microsoft JhengHei UI" pitchFamily="34" charset="-120"/>
            </a:endParaRPr>
          </a:p>
        </p:txBody>
      </p:sp>
    </p:spTree>
    <p:extLst>
      <p:ext uri="{BB962C8B-B14F-4D97-AF65-F5344CB8AC3E}">
        <p14:creationId xmlns:p14="http://schemas.microsoft.com/office/powerpoint/2010/main" val="294593904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00800" y="-730808"/>
            <a:ext cx="13492800" cy="7588808"/>
          </a:xfrm>
          <a:prstGeom prst="rect">
            <a:avLst/>
          </a:prstGeom>
        </p:spPr>
      </p:pic>
      <p:sp>
        <p:nvSpPr>
          <p:cNvPr id="2" name="標題 1"/>
          <p:cNvSpPr>
            <a:spLocks noGrp="1"/>
          </p:cNvSpPr>
          <p:nvPr>
            <p:ph type="title"/>
          </p:nvPr>
        </p:nvSpPr>
        <p:spPr>
          <a:xfrm>
            <a:off x="794652" y="840596"/>
            <a:ext cx="10363200" cy="1143000"/>
          </a:xfrm>
        </p:spPr>
        <p:txBody>
          <a:bodyPr>
            <a:normAutofit/>
          </a:bodyPr>
          <a:lstStyle/>
          <a:p>
            <a:r>
              <a:rPr lang="en-HK" altLang="zh-TW" b="1" dirty="0">
                <a:solidFill>
                  <a:srgbClr val="0070C0"/>
                </a:solidFill>
                <a:latin typeface="Microsoft JhengHei UI" pitchFamily="34" charset="-120"/>
                <a:ea typeface="Microsoft JhengHei UI" pitchFamily="34" charset="-120"/>
              </a:rPr>
              <a:t>People with Physical Disabilities</a:t>
            </a:r>
            <a:endParaRPr lang="zh-TW" altLang="zh-TW" b="1" dirty="0">
              <a:solidFill>
                <a:srgbClr val="0070C0"/>
              </a:solidFill>
              <a:latin typeface="Microsoft JhengHei UI" pitchFamily="34" charset="-120"/>
              <a:ea typeface="Microsoft JhengHei UI" pitchFamily="34" charset="-120"/>
            </a:endParaRPr>
          </a:p>
        </p:txBody>
      </p:sp>
      <p:sp>
        <p:nvSpPr>
          <p:cNvPr id="3" name="內容版面配置區 2"/>
          <p:cNvSpPr>
            <a:spLocks noGrp="1"/>
          </p:cNvSpPr>
          <p:nvPr>
            <p:ph idx="1"/>
          </p:nvPr>
        </p:nvSpPr>
        <p:spPr>
          <a:xfrm>
            <a:off x="2678188" y="2158161"/>
            <a:ext cx="8896192" cy="3948176"/>
          </a:xfrm>
        </p:spPr>
        <p:txBody>
          <a:bodyPr>
            <a:noAutofit/>
          </a:bodyPr>
          <a:lstStyle/>
          <a:p>
            <a:pPr marL="361950" indent="-361950">
              <a:buNone/>
            </a:pPr>
            <a:r>
              <a:rPr lang="en-HK" altLang="zh-TW" sz="2000" dirty="0" smtClean="0">
                <a:latin typeface="Microsoft JhengHei UI" pitchFamily="34" charset="-120"/>
                <a:ea typeface="Microsoft JhengHei UI" pitchFamily="34" charset="-120"/>
              </a:rPr>
              <a:t>1.  People </a:t>
            </a:r>
            <a:r>
              <a:rPr lang="en-HK" altLang="zh-TW" sz="2000" dirty="0">
                <a:latin typeface="Microsoft JhengHei UI" pitchFamily="34" charset="-120"/>
                <a:ea typeface="Microsoft JhengHei UI" pitchFamily="34" charset="-120"/>
              </a:rPr>
              <a:t>with physical disabilities are those with missing or impaired arms or legs, which limits their ability to move their legs or arms, making it difficult for them to get around or affecting their daily lives.</a:t>
            </a:r>
            <a:endParaRPr lang="zh-TW" altLang="zh-TW" sz="2000" dirty="0">
              <a:latin typeface="Microsoft JhengHei UI" pitchFamily="34" charset="-120"/>
              <a:ea typeface="Microsoft JhengHei UI" pitchFamily="34" charset="-120"/>
            </a:endParaRPr>
          </a:p>
          <a:p>
            <a:pPr marL="361950" indent="-361950">
              <a:buClrTx/>
              <a:buFont typeface="+mj-lt"/>
              <a:buAutoNum type="arabicPeriod"/>
            </a:pPr>
            <a:endParaRPr lang="en-US" altLang="zh-TW" sz="1400" dirty="0" smtClean="0">
              <a:latin typeface="Microsoft JhengHei UI" pitchFamily="34" charset="-120"/>
              <a:ea typeface="Microsoft JhengHei UI" pitchFamily="34" charset="-120"/>
            </a:endParaRPr>
          </a:p>
          <a:p>
            <a:pPr marL="361950" indent="-361950">
              <a:buClrTx/>
              <a:buFont typeface="+mj-lt"/>
              <a:buAutoNum type="arabicPeriod"/>
            </a:pPr>
            <a:endParaRPr lang="en-US" altLang="zh-TW" sz="1400" dirty="0" smtClean="0">
              <a:latin typeface="Microsoft JhengHei UI" pitchFamily="34" charset="-120"/>
              <a:ea typeface="Microsoft JhengHei UI" pitchFamily="34" charset="-120"/>
            </a:endParaRPr>
          </a:p>
          <a:p>
            <a:pPr marL="361950" indent="-361950">
              <a:buClrTx/>
              <a:buFont typeface="+mj-lt"/>
              <a:buAutoNum type="arabicPeriod"/>
            </a:pPr>
            <a:endParaRPr lang="en-US" altLang="zh-TW" sz="1400" dirty="0">
              <a:latin typeface="Microsoft JhengHei UI" pitchFamily="34" charset="-120"/>
              <a:ea typeface="Microsoft JhengHei UI" pitchFamily="34" charset="-120"/>
            </a:endParaRPr>
          </a:p>
          <a:p>
            <a:pPr marL="361950" indent="-361950">
              <a:buNone/>
            </a:pPr>
            <a:r>
              <a:rPr lang="en-HK" altLang="zh-TW" sz="2000" dirty="0" smtClean="0">
                <a:latin typeface="Microsoft JhengHei UI" pitchFamily="34" charset="-120"/>
                <a:ea typeface="Microsoft JhengHei UI" pitchFamily="34" charset="-120"/>
              </a:rPr>
              <a:t>2.  Some </a:t>
            </a:r>
            <a:r>
              <a:rPr lang="en-HK" altLang="zh-TW" sz="2000" dirty="0">
                <a:latin typeface="Microsoft JhengHei UI" pitchFamily="34" charset="-120"/>
                <a:ea typeface="Microsoft JhengHei UI" pitchFamily="34" charset="-120"/>
              </a:rPr>
              <a:t>people with physical disabilities need to use walking canes, wheelchairs or electric wheelchairs to help them walk, and it would be very inconvenient for them to get around if there were no accessible facilities such as ramps or lifts in the community.</a:t>
            </a:r>
            <a:endParaRPr lang="zh-TW" altLang="zh-TW" sz="2000" dirty="0">
              <a:latin typeface="Microsoft JhengHei UI" pitchFamily="34" charset="-120"/>
              <a:ea typeface="Microsoft JhengHei UI" pitchFamily="34" charset="-120"/>
            </a:endParaRPr>
          </a:p>
        </p:txBody>
      </p:sp>
      <p:pic>
        <p:nvPicPr>
          <p:cNvPr id="6" name="圖片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0507" y="1983596"/>
            <a:ext cx="1980000" cy="1980000"/>
          </a:xfrm>
          <a:prstGeom prst="rect">
            <a:avLst/>
          </a:prstGeom>
        </p:spPr>
      </p:pic>
      <p:pic>
        <p:nvPicPr>
          <p:cNvPr id="7" name="圖片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8948" y="3963596"/>
            <a:ext cx="1980000" cy="1980000"/>
          </a:xfrm>
          <a:prstGeom prst="rect">
            <a:avLst/>
          </a:prstGeom>
        </p:spPr>
      </p:pic>
    </p:spTree>
    <p:extLst>
      <p:ext uri="{BB962C8B-B14F-4D97-AF65-F5344CB8AC3E}">
        <p14:creationId xmlns:p14="http://schemas.microsoft.com/office/powerpoint/2010/main" val="13258721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00800" y="-730808"/>
            <a:ext cx="13492800" cy="7588808"/>
          </a:xfrm>
          <a:prstGeom prst="rect">
            <a:avLst/>
          </a:prstGeom>
        </p:spPr>
      </p:pic>
      <p:sp>
        <p:nvSpPr>
          <p:cNvPr id="2" name="標題 1"/>
          <p:cNvSpPr>
            <a:spLocks noGrp="1"/>
          </p:cNvSpPr>
          <p:nvPr>
            <p:ph type="title"/>
          </p:nvPr>
        </p:nvSpPr>
        <p:spPr>
          <a:xfrm>
            <a:off x="786063" y="840596"/>
            <a:ext cx="10363200" cy="1143000"/>
          </a:xfrm>
        </p:spPr>
        <p:txBody>
          <a:bodyPr>
            <a:normAutofit/>
          </a:bodyPr>
          <a:lstStyle/>
          <a:p>
            <a:r>
              <a:rPr lang="en-HK" altLang="zh-TW" b="1" dirty="0">
                <a:solidFill>
                  <a:srgbClr val="0070C0"/>
                </a:solidFill>
                <a:latin typeface="Microsoft JhengHei UI" pitchFamily="34" charset="-120"/>
                <a:ea typeface="Microsoft JhengHei UI" pitchFamily="34" charset="-120"/>
              </a:rPr>
              <a:t>People with Physical Disabilities</a:t>
            </a:r>
            <a:endParaRPr lang="zh-HK" altLang="en-US" b="1" dirty="0">
              <a:solidFill>
                <a:srgbClr val="0070C0"/>
              </a:solidFill>
              <a:latin typeface="Microsoft JhengHei UI" pitchFamily="34" charset="-120"/>
              <a:ea typeface="Microsoft JhengHei UI" pitchFamily="34" charset="-120"/>
            </a:endParaRPr>
          </a:p>
        </p:txBody>
      </p:sp>
      <p:sp>
        <p:nvSpPr>
          <p:cNvPr id="3" name="內容版面配置區 2"/>
          <p:cNvSpPr>
            <a:spLocks noGrp="1"/>
          </p:cNvSpPr>
          <p:nvPr>
            <p:ph idx="1"/>
          </p:nvPr>
        </p:nvSpPr>
        <p:spPr>
          <a:xfrm>
            <a:off x="2711464" y="2273407"/>
            <a:ext cx="8790725" cy="3886686"/>
          </a:xfrm>
        </p:spPr>
        <p:txBody>
          <a:bodyPr>
            <a:normAutofit/>
          </a:bodyPr>
          <a:lstStyle/>
          <a:p>
            <a:pPr marL="266700" indent="-266700">
              <a:buNone/>
            </a:pPr>
            <a:r>
              <a:rPr lang="en-US" altLang="zh-TW" sz="2000" dirty="0" smtClean="0">
                <a:latin typeface="Microsoft JhengHei UI" pitchFamily="34" charset="-120"/>
                <a:ea typeface="Microsoft JhengHei UI" pitchFamily="34" charset="-120"/>
              </a:rPr>
              <a:t>3. </a:t>
            </a:r>
            <a:r>
              <a:rPr lang="en-HK" altLang="zh-TW" sz="2000" dirty="0">
                <a:latin typeface="Microsoft JhengHei UI" pitchFamily="34" charset="-120"/>
                <a:ea typeface="Microsoft JhengHei UI" pitchFamily="34" charset="-120"/>
              </a:rPr>
              <a:t>For people with severe physical disabilities (e.g. quadriplegics), their ability to care for themselves is also affected, and they are more likely to need help with bathing and dressing.</a:t>
            </a:r>
            <a:endParaRPr lang="zh-TW" altLang="zh-TW" sz="2000" dirty="0">
              <a:latin typeface="Microsoft JhengHei UI" pitchFamily="34" charset="-120"/>
              <a:ea typeface="Microsoft JhengHei UI" pitchFamily="34" charset="-120"/>
            </a:endParaRPr>
          </a:p>
          <a:p>
            <a:pPr marL="266700" indent="-266700">
              <a:buClrTx/>
              <a:buNone/>
            </a:pPr>
            <a:endParaRPr lang="en-US" altLang="zh-TW" sz="2000" dirty="0" smtClean="0">
              <a:latin typeface="Microsoft JhengHei UI" pitchFamily="34" charset="-120"/>
              <a:ea typeface="Microsoft JhengHei UI" pitchFamily="34" charset="-120"/>
            </a:endParaRPr>
          </a:p>
          <a:p>
            <a:pPr marL="266700" indent="-266700">
              <a:buClrTx/>
              <a:buNone/>
            </a:pPr>
            <a:endParaRPr lang="en-US" altLang="zh-TW" sz="2000" dirty="0" smtClean="0">
              <a:latin typeface="Microsoft JhengHei UI" pitchFamily="34" charset="-120"/>
              <a:ea typeface="Microsoft JhengHei UI" pitchFamily="34" charset="-120"/>
            </a:endParaRPr>
          </a:p>
          <a:p>
            <a:pPr marL="266700" indent="-266700">
              <a:buClrTx/>
              <a:buNone/>
            </a:pPr>
            <a:endParaRPr lang="en-US" altLang="zh-TW" sz="2000" dirty="0">
              <a:latin typeface="Microsoft JhengHei UI" pitchFamily="34" charset="-120"/>
              <a:ea typeface="Microsoft JhengHei UI" pitchFamily="34" charset="-120"/>
            </a:endParaRPr>
          </a:p>
          <a:p>
            <a:pPr marL="266700" indent="-266700">
              <a:buNone/>
            </a:pPr>
            <a:r>
              <a:rPr lang="en-US" altLang="zh-TW" sz="2000" dirty="0" smtClean="0">
                <a:latin typeface="Microsoft JhengHei UI" pitchFamily="34" charset="-120"/>
                <a:ea typeface="Microsoft JhengHei UI" pitchFamily="34" charset="-120"/>
              </a:rPr>
              <a:t>4. </a:t>
            </a:r>
            <a:r>
              <a:rPr lang="en-HK" altLang="zh-TW" sz="2000" dirty="0">
                <a:latin typeface="Microsoft JhengHei UI" pitchFamily="34" charset="-120"/>
                <a:ea typeface="Microsoft JhengHei UI" pitchFamily="34" charset="-120"/>
              </a:rPr>
              <a:t>Although people with physical disabilities face many difficulties and challenges in their lives, there are many people with physical disabilities in our society who have overcome physical challenges and achieved outstanding results.</a:t>
            </a:r>
            <a:endParaRPr lang="zh-TW" altLang="zh-TW" sz="2000" dirty="0">
              <a:latin typeface="Microsoft JhengHei UI" pitchFamily="34" charset="-120"/>
              <a:ea typeface="Microsoft JhengHei UI" pitchFamily="34" charset="-120"/>
            </a:endParaRPr>
          </a:p>
        </p:txBody>
      </p:sp>
      <p:pic>
        <p:nvPicPr>
          <p:cNvPr id="5" name="圖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0822" y="1983596"/>
            <a:ext cx="1978327" cy="1980000"/>
          </a:xfrm>
          <a:prstGeom prst="rect">
            <a:avLst/>
          </a:prstGeom>
        </p:spPr>
      </p:pic>
      <p:pic>
        <p:nvPicPr>
          <p:cNvPr id="6" name="圖片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9149" y="4216750"/>
            <a:ext cx="1980000" cy="1980000"/>
          </a:xfrm>
          <a:prstGeom prst="rect">
            <a:avLst/>
          </a:prstGeom>
        </p:spPr>
      </p:pic>
    </p:spTree>
    <p:extLst>
      <p:ext uri="{BB962C8B-B14F-4D97-AF65-F5344CB8AC3E}">
        <p14:creationId xmlns:p14="http://schemas.microsoft.com/office/powerpoint/2010/main" val="1875420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92124" y="-5169561"/>
            <a:ext cx="21384843" cy="12027561"/>
          </a:xfrm>
          <a:prstGeom prst="rect">
            <a:avLst/>
          </a:prstGeom>
        </p:spPr>
      </p:pic>
      <p:sp>
        <p:nvSpPr>
          <p:cNvPr id="2" name="標題 1"/>
          <p:cNvSpPr>
            <a:spLocks noGrp="1"/>
          </p:cNvSpPr>
          <p:nvPr>
            <p:ph type="ctrTitle"/>
          </p:nvPr>
        </p:nvSpPr>
        <p:spPr>
          <a:xfrm>
            <a:off x="982939" y="1157045"/>
            <a:ext cx="10463104" cy="2263225"/>
          </a:xfrm>
        </p:spPr>
        <p:txBody>
          <a:bodyPr>
            <a:noAutofit/>
          </a:bodyPr>
          <a:lstStyle/>
          <a:p>
            <a:pPr algn="l"/>
            <a:r>
              <a:rPr lang="en-US" altLang="zh-TW" sz="6000" b="1" smtClean="0">
                <a:solidFill>
                  <a:schemeClr val="tx1"/>
                </a:solidFill>
                <a:latin typeface="Microsoft JhengHei UI" pitchFamily="34" charset="-120"/>
                <a:ea typeface="Microsoft JhengHei UI" pitchFamily="34" charset="-120"/>
              </a:rPr>
              <a:t>Thematic activity</a:t>
            </a:r>
            <a:r>
              <a:rPr lang="zh-TW" altLang="en-US" sz="6000" b="1" dirty="0" smtClean="0">
                <a:solidFill>
                  <a:schemeClr val="tx1"/>
                </a:solidFill>
                <a:latin typeface="Microsoft JhengHei UI" pitchFamily="34" charset="-120"/>
                <a:ea typeface="Microsoft JhengHei UI" pitchFamily="34" charset="-120"/>
              </a:rPr>
              <a:t>：</a:t>
            </a:r>
            <a:r>
              <a:rPr lang="en-US" altLang="zh-TW" sz="6000" b="1" dirty="0" smtClean="0">
                <a:solidFill>
                  <a:schemeClr val="tx1"/>
                </a:solidFill>
                <a:latin typeface="Microsoft JhengHei UI" pitchFamily="34" charset="-120"/>
                <a:ea typeface="Microsoft JhengHei UI" pitchFamily="34" charset="-120"/>
              </a:rPr>
              <a:t/>
            </a:r>
            <a:br>
              <a:rPr lang="en-US" altLang="zh-TW" sz="6000" b="1" dirty="0" smtClean="0">
                <a:solidFill>
                  <a:schemeClr val="tx1"/>
                </a:solidFill>
                <a:latin typeface="Microsoft JhengHei UI" pitchFamily="34" charset="-120"/>
                <a:ea typeface="Microsoft JhengHei UI" pitchFamily="34" charset="-120"/>
              </a:rPr>
            </a:br>
            <a:r>
              <a:rPr lang="en-US" altLang="zh-TW" sz="7000" b="1" dirty="0" smtClean="0">
                <a:solidFill>
                  <a:schemeClr val="tx1"/>
                </a:solidFill>
                <a:latin typeface="Microsoft JhengHei UI" pitchFamily="34" charset="-120"/>
                <a:ea typeface="Microsoft JhengHei UI" pitchFamily="34" charset="-120"/>
              </a:rPr>
              <a:t>same but different</a:t>
            </a:r>
            <a:endParaRPr lang="zh-HK" altLang="en-US" sz="7000" b="1" dirty="0">
              <a:solidFill>
                <a:schemeClr val="tx1"/>
              </a:solidFill>
              <a:latin typeface="Microsoft JhengHei UI" pitchFamily="34" charset="-120"/>
              <a:ea typeface="Microsoft JhengHei UI" pitchFamily="34" charset="-120"/>
            </a:endParaRPr>
          </a:p>
        </p:txBody>
      </p:sp>
    </p:spTree>
    <p:extLst>
      <p:ext uri="{BB962C8B-B14F-4D97-AF65-F5344CB8AC3E}">
        <p14:creationId xmlns:p14="http://schemas.microsoft.com/office/powerpoint/2010/main" val="77801395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791780" y="317834"/>
            <a:ext cx="11133221" cy="1155032"/>
          </a:xfrm>
        </p:spPr>
        <p:txBody>
          <a:bodyPr>
            <a:noAutofit/>
          </a:bodyPr>
          <a:lstStyle/>
          <a:p>
            <a:r>
              <a:rPr lang="en-GB" altLang="zh-TW" sz="4000" b="1" dirty="0">
                <a:solidFill>
                  <a:srgbClr val="0070C0"/>
                </a:solidFill>
                <a:effectLst/>
                <a:latin typeface="Microsoft JhengHei UI" pitchFamily="34" charset="-120"/>
                <a:ea typeface="Microsoft JhengHei UI" pitchFamily="34" charset="-120"/>
              </a:rPr>
              <a:t>Learn more about People with </a:t>
            </a:r>
            <a:r>
              <a:rPr lang="en-GB" altLang="zh-TW" sz="4000" b="1" dirty="0" smtClean="0">
                <a:solidFill>
                  <a:srgbClr val="0070C0"/>
                </a:solidFill>
                <a:effectLst/>
                <a:latin typeface="Microsoft JhengHei UI" pitchFamily="34" charset="-120"/>
                <a:ea typeface="Microsoft JhengHei UI" pitchFamily="34" charset="-120"/>
              </a:rPr>
              <a:t/>
            </a:r>
            <a:br>
              <a:rPr lang="en-GB" altLang="zh-TW" sz="4000" b="1" dirty="0" smtClean="0">
                <a:solidFill>
                  <a:srgbClr val="0070C0"/>
                </a:solidFill>
                <a:effectLst/>
                <a:latin typeface="Microsoft JhengHei UI" pitchFamily="34" charset="-120"/>
                <a:ea typeface="Microsoft JhengHei UI" pitchFamily="34" charset="-120"/>
              </a:rPr>
            </a:br>
            <a:r>
              <a:rPr lang="en-GB" altLang="zh-TW" sz="4000" b="1" dirty="0" smtClean="0">
                <a:solidFill>
                  <a:srgbClr val="0070C0"/>
                </a:solidFill>
                <a:effectLst/>
                <a:latin typeface="Microsoft JhengHei UI" pitchFamily="34" charset="-120"/>
                <a:ea typeface="Microsoft JhengHei UI" pitchFamily="34" charset="-120"/>
              </a:rPr>
              <a:t>Physical Disabilities</a:t>
            </a:r>
            <a:r>
              <a:rPr lang="en-US" altLang="zh-TW" sz="4000" dirty="0">
                <a:effectLst/>
              </a:rPr>
              <a:t> </a:t>
            </a:r>
            <a:r>
              <a:rPr lang="en-US" altLang="zh-TW" sz="4000" b="1" dirty="0" smtClean="0">
                <a:solidFill>
                  <a:srgbClr val="0070C0"/>
                </a:solidFill>
                <a:effectLst/>
                <a:latin typeface="Microsoft JhengHei UI" pitchFamily="34" charset="-120"/>
                <a:ea typeface="Microsoft JhengHei UI" pitchFamily="34" charset="-120"/>
              </a:rPr>
              <a:t>@Fish </a:t>
            </a:r>
            <a:endParaRPr lang="zh-HK" altLang="en-US" sz="4000" b="1" dirty="0">
              <a:solidFill>
                <a:srgbClr val="0070C0"/>
              </a:solidFill>
              <a:effectLst/>
              <a:latin typeface="Microsoft JhengHei UI" pitchFamily="34" charset="-120"/>
              <a:ea typeface="Microsoft JhengHei UI" pitchFamily="34" charset="-120"/>
            </a:endParaRPr>
          </a:p>
        </p:txBody>
      </p:sp>
      <p:sp>
        <p:nvSpPr>
          <p:cNvPr id="3" name="內容版面配置區 2"/>
          <p:cNvSpPr>
            <a:spLocks noGrp="1"/>
          </p:cNvSpPr>
          <p:nvPr>
            <p:ph idx="1"/>
          </p:nvPr>
        </p:nvSpPr>
        <p:spPr>
          <a:xfrm>
            <a:off x="1791780" y="5943600"/>
            <a:ext cx="10058400" cy="625642"/>
          </a:xfrm>
        </p:spPr>
        <p:txBody>
          <a:bodyPr>
            <a:normAutofit/>
          </a:bodyPr>
          <a:lstStyle/>
          <a:p>
            <a:pPr marL="0" indent="0">
              <a:buNone/>
            </a:pPr>
            <a:r>
              <a:rPr lang="en-US" altLang="zh-TW" sz="2800" b="1" dirty="0">
                <a:latin typeface="Microsoft JhengHei UI" pitchFamily="34" charset="-120"/>
                <a:ea typeface="Microsoft JhengHei UI" pitchFamily="34" charset="-120"/>
              </a:rPr>
              <a:t>https://</a:t>
            </a:r>
            <a:r>
              <a:rPr lang="en-US" altLang="zh-TW" b="1" dirty="0">
                <a:latin typeface="Microsoft JhengHei UI" pitchFamily="34" charset="-120"/>
                <a:ea typeface="Microsoft JhengHei UI" pitchFamily="34" charset="-120"/>
              </a:rPr>
              <a:t>youtu.be/rgjQaUewlOc?feature=shared</a:t>
            </a:r>
            <a:endParaRPr lang="zh-TW" altLang="zh-TW" b="1" dirty="0">
              <a:latin typeface="Microsoft JhengHei UI" pitchFamily="34" charset="-120"/>
              <a:ea typeface="Microsoft JhengHei UI" pitchFamily="34" charset="-120"/>
            </a:endParaRPr>
          </a:p>
        </p:txBody>
      </p:sp>
      <p:pic>
        <p:nvPicPr>
          <p:cNvPr id="5" name="圖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1780" y="1679696"/>
            <a:ext cx="7383689" cy="4143588"/>
          </a:xfrm>
          <a:prstGeom prst="rect">
            <a:avLst/>
          </a:prstGeom>
        </p:spPr>
      </p:pic>
    </p:spTree>
    <p:extLst>
      <p:ext uri="{BB962C8B-B14F-4D97-AF65-F5344CB8AC3E}">
        <p14:creationId xmlns:p14="http://schemas.microsoft.com/office/powerpoint/2010/main" val="253797665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00800" y="-730809"/>
            <a:ext cx="13492800" cy="7588809"/>
          </a:xfrm>
          <a:prstGeom prst="rect">
            <a:avLst/>
          </a:prstGeom>
        </p:spPr>
      </p:pic>
      <p:sp>
        <p:nvSpPr>
          <p:cNvPr id="2" name="標題 1"/>
          <p:cNvSpPr>
            <a:spLocks noGrp="1"/>
          </p:cNvSpPr>
          <p:nvPr>
            <p:ph type="title"/>
          </p:nvPr>
        </p:nvSpPr>
        <p:spPr/>
        <p:txBody>
          <a:bodyPr>
            <a:normAutofit/>
          </a:bodyPr>
          <a:lstStyle/>
          <a:p>
            <a:r>
              <a:rPr lang="en-HK" altLang="zh-TW" b="1" dirty="0">
                <a:solidFill>
                  <a:srgbClr val="00B050"/>
                </a:solidFill>
                <a:latin typeface="Microsoft JhengHei UI" pitchFamily="34" charset="-120"/>
                <a:ea typeface="Microsoft JhengHei UI" pitchFamily="34" charset="-120"/>
              </a:rPr>
              <a:t>Stephen Hawking (1942-2018)</a:t>
            </a:r>
            <a:endParaRPr lang="zh-TW" altLang="zh-TW" b="1" dirty="0">
              <a:solidFill>
                <a:srgbClr val="00B050"/>
              </a:solidFill>
              <a:latin typeface="Microsoft JhengHei UI" pitchFamily="34" charset="-120"/>
              <a:ea typeface="Microsoft JhengHei UI" pitchFamily="34" charset="-120"/>
            </a:endParaRPr>
          </a:p>
        </p:txBody>
      </p:sp>
      <p:sp>
        <p:nvSpPr>
          <p:cNvPr id="3" name="內容版面配置區 2"/>
          <p:cNvSpPr>
            <a:spLocks noGrp="1"/>
          </p:cNvSpPr>
          <p:nvPr>
            <p:ph idx="1"/>
          </p:nvPr>
        </p:nvSpPr>
        <p:spPr>
          <a:xfrm>
            <a:off x="580475" y="2119086"/>
            <a:ext cx="6066972" cy="3249386"/>
          </a:xfrm>
        </p:spPr>
        <p:txBody>
          <a:bodyPr>
            <a:normAutofit/>
          </a:bodyPr>
          <a:lstStyle/>
          <a:p>
            <a:pPr marL="0" indent="0">
              <a:buNone/>
            </a:pPr>
            <a:r>
              <a:rPr lang="en-HK" altLang="zh-TW" sz="2200" dirty="0">
                <a:latin typeface="Microsoft JhengHei UI" pitchFamily="34" charset="-120"/>
                <a:ea typeface="Microsoft JhengHei UI" pitchFamily="34" charset="-120"/>
              </a:rPr>
              <a:t>As a young man, Hawking showed remarkable academic talent, and was consistently at the top of his class during his time at the University of Oxford. </a:t>
            </a:r>
            <a:endParaRPr lang="en-HK" altLang="zh-TW" sz="2200" dirty="0" smtClean="0">
              <a:latin typeface="Microsoft JhengHei UI" pitchFamily="34" charset="-120"/>
              <a:ea typeface="Microsoft JhengHei UI" pitchFamily="34" charset="-120"/>
            </a:endParaRPr>
          </a:p>
          <a:p>
            <a:pPr marL="0" indent="0">
              <a:buNone/>
            </a:pPr>
            <a:r>
              <a:rPr lang="en-HK" altLang="zh-TW" sz="2200" dirty="0" smtClean="0">
                <a:latin typeface="Microsoft JhengHei UI" pitchFamily="34" charset="-120"/>
                <a:ea typeface="Microsoft JhengHei UI" pitchFamily="34" charset="-120"/>
              </a:rPr>
              <a:t>Unfortunately</a:t>
            </a:r>
            <a:r>
              <a:rPr lang="en-HK" altLang="zh-TW" sz="2200" dirty="0">
                <a:latin typeface="Microsoft JhengHei UI" pitchFamily="34" charset="-120"/>
                <a:ea typeface="Microsoft JhengHei UI" pitchFamily="34" charset="-120"/>
              </a:rPr>
              <a:t>, at the age of 21, Hawking was diagnosed with Muscular Atrophic Lateral Sclerosis (MALS), which caused him to gradually lose control of his body.</a:t>
            </a:r>
            <a:endParaRPr lang="zh-TW" altLang="zh-TW" sz="2200" dirty="0">
              <a:latin typeface="Microsoft JhengHei UI" pitchFamily="34" charset="-120"/>
              <a:ea typeface="Microsoft JhengHei UI" pitchFamily="34" charset="-120"/>
            </a:endParaRPr>
          </a:p>
        </p:txBody>
      </p:sp>
      <p:pic>
        <p:nvPicPr>
          <p:cNvPr id="5" name="圖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84331" y="2046324"/>
            <a:ext cx="2095500" cy="3009900"/>
          </a:xfrm>
          <a:prstGeom prst="rect">
            <a:avLst/>
          </a:prstGeom>
        </p:spPr>
      </p:pic>
      <p:pic>
        <p:nvPicPr>
          <p:cNvPr id="6" name="圖片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52047" y="2092398"/>
            <a:ext cx="2092408" cy="3249386"/>
          </a:xfrm>
          <a:prstGeom prst="rect">
            <a:avLst/>
          </a:prstGeom>
        </p:spPr>
      </p:pic>
    </p:spTree>
    <p:extLst>
      <p:ext uri="{BB962C8B-B14F-4D97-AF65-F5344CB8AC3E}">
        <p14:creationId xmlns:p14="http://schemas.microsoft.com/office/powerpoint/2010/main" val="3746188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00800" y="-730808"/>
            <a:ext cx="13492800" cy="7588808"/>
          </a:xfrm>
          <a:prstGeom prst="rect">
            <a:avLst/>
          </a:prstGeom>
        </p:spPr>
      </p:pic>
      <p:sp>
        <p:nvSpPr>
          <p:cNvPr id="2" name="標題 1"/>
          <p:cNvSpPr>
            <a:spLocks noGrp="1"/>
          </p:cNvSpPr>
          <p:nvPr>
            <p:ph type="title"/>
          </p:nvPr>
        </p:nvSpPr>
        <p:spPr/>
        <p:txBody>
          <a:bodyPr>
            <a:normAutofit/>
          </a:bodyPr>
          <a:lstStyle/>
          <a:p>
            <a:r>
              <a:rPr lang="en-HK" altLang="zh-TW" b="1" dirty="0">
                <a:solidFill>
                  <a:srgbClr val="00B050"/>
                </a:solidFill>
                <a:latin typeface="Microsoft JhengHei UI" pitchFamily="34" charset="-120"/>
                <a:ea typeface="Microsoft JhengHei UI" pitchFamily="34" charset="-120"/>
              </a:rPr>
              <a:t>Stephen Hawking (1942-2018)</a:t>
            </a:r>
            <a:endParaRPr lang="zh-HK" altLang="en-US" b="1" dirty="0">
              <a:solidFill>
                <a:srgbClr val="00B050"/>
              </a:solidFill>
              <a:latin typeface="Microsoft JhengHei UI" pitchFamily="34" charset="-120"/>
              <a:ea typeface="Microsoft JhengHei UI" pitchFamily="34" charset="-120"/>
            </a:endParaRPr>
          </a:p>
        </p:txBody>
      </p:sp>
      <p:sp>
        <p:nvSpPr>
          <p:cNvPr id="3" name="內容版面配置區 2"/>
          <p:cNvSpPr>
            <a:spLocks noGrp="1"/>
          </p:cNvSpPr>
          <p:nvPr>
            <p:ph idx="1"/>
          </p:nvPr>
        </p:nvSpPr>
        <p:spPr>
          <a:xfrm>
            <a:off x="609600" y="2079859"/>
            <a:ext cx="10972800" cy="3177941"/>
          </a:xfrm>
        </p:spPr>
        <p:txBody>
          <a:bodyPr>
            <a:noAutofit/>
          </a:bodyPr>
          <a:lstStyle/>
          <a:p>
            <a:pPr marL="0" indent="0">
              <a:buNone/>
            </a:pPr>
            <a:r>
              <a:rPr lang="en-HK" altLang="zh-TW" sz="2200" dirty="0">
                <a:latin typeface="Microsoft JhengHei UI" pitchFamily="34" charset="-120"/>
                <a:ea typeface="Microsoft JhengHei UI" pitchFamily="34" charset="-120"/>
              </a:rPr>
              <a:t>His muscle wasting worsened and he eventually lost the ability to speak, relying only on his fingers to express his thoughts and communicate with others. However, Hawking didn't give up on himself. Even though his body was deteriorating every day, his mind continued to race</a:t>
            </a:r>
            <a:r>
              <a:rPr lang="en-HK" altLang="zh-TW" sz="2200" dirty="0" smtClean="0">
                <a:latin typeface="Microsoft JhengHei UI" pitchFamily="34" charset="-120"/>
                <a:ea typeface="Microsoft JhengHei UI" pitchFamily="34" charset="-120"/>
              </a:rPr>
              <a:t>. Although </a:t>
            </a:r>
            <a:r>
              <a:rPr lang="en-HK" altLang="zh-TW" sz="2200" dirty="0">
                <a:latin typeface="Microsoft JhengHei UI" pitchFamily="34" charset="-120"/>
                <a:ea typeface="Microsoft JhengHei UI" pitchFamily="34" charset="-120"/>
              </a:rPr>
              <a:t>he was physically handicapped, this did not hinder his scientific research. He produced many important ideas and theories on the study of black holes and became one of the world’s greatest physicists.</a:t>
            </a:r>
            <a:endParaRPr lang="zh-TW" altLang="zh-TW" sz="2200" dirty="0">
              <a:latin typeface="Microsoft JhengHei UI" pitchFamily="34" charset="-120"/>
              <a:ea typeface="Microsoft JhengHei UI" pitchFamily="34" charset="-120"/>
            </a:endParaRPr>
          </a:p>
          <a:p>
            <a:pPr marL="0" indent="0" fontAlgn="base">
              <a:buNone/>
            </a:pPr>
            <a:endParaRPr lang="en-US" altLang="zh-TW" sz="2200" dirty="0" smtClean="0">
              <a:latin typeface="Microsoft JhengHei UI" pitchFamily="34" charset="-120"/>
              <a:ea typeface="Microsoft JhengHei UI" pitchFamily="34" charset="-120"/>
            </a:endParaRPr>
          </a:p>
          <a:p>
            <a:pPr marL="0" indent="0">
              <a:buNone/>
            </a:pPr>
            <a:r>
              <a:rPr lang="en-HK" altLang="zh-TW" sz="2200" b="1" dirty="0">
                <a:solidFill>
                  <a:srgbClr val="0070C0"/>
                </a:solidFill>
                <a:latin typeface="Microsoft JhengHei UI" pitchFamily="34" charset="-120"/>
                <a:ea typeface="Microsoft JhengHei UI" pitchFamily="34" charset="-120"/>
              </a:rPr>
              <a:t>Stephen Hawking is always optimistic about his condition. His experience teaches us that as long as we persevere and don't give up, we can eventually achieve our dreams.</a:t>
            </a:r>
            <a:endParaRPr lang="zh-TW" altLang="zh-TW" sz="2200" b="1" dirty="0">
              <a:solidFill>
                <a:srgbClr val="0070C0"/>
              </a:solidFill>
              <a:latin typeface="Microsoft JhengHei UI" pitchFamily="34" charset="-120"/>
              <a:ea typeface="Microsoft JhengHei UI" pitchFamily="34" charset="-120"/>
            </a:endParaRPr>
          </a:p>
        </p:txBody>
      </p:sp>
    </p:spTree>
    <p:extLst>
      <p:ext uri="{BB962C8B-B14F-4D97-AF65-F5344CB8AC3E}">
        <p14:creationId xmlns:p14="http://schemas.microsoft.com/office/powerpoint/2010/main" val="115297987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92124" y="-5169561"/>
            <a:ext cx="21384843" cy="12027561"/>
          </a:xfrm>
          <a:prstGeom prst="rect">
            <a:avLst/>
          </a:prstGeom>
        </p:spPr>
      </p:pic>
      <p:sp>
        <p:nvSpPr>
          <p:cNvPr id="2" name="標題 1"/>
          <p:cNvSpPr>
            <a:spLocks noGrp="1"/>
          </p:cNvSpPr>
          <p:nvPr>
            <p:ph type="ctrTitle"/>
          </p:nvPr>
        </p:nvSpPr>
        <p:spPr>
          <a:xfrm>
            <a:off x="1732550" y="1200343"/>
            <a:ext cx="10459452" cy="2263225"/>
          </a:xfrm>
        </p:spPr>
        <p:txBody>
          <a:bodyPr>
            <a:noAutofit/>
          </a:bodyPr>
          <a:lstStyle/>
          <a:p>
            <a:pPr algn="l"/>
            <a:r>
              <a:rPr lang="en-US" altLang="zh-TW" sz="5500" b="1" dirty="0" smtClean="0">
                <a:solidFill>
                  <a:schemeClr val="tx1"/>
                </a:solidFill>
                <a:latin typeface="Microsoft JhengHei UI" pitchFamily="34" charset="-120"/>
                <a:ea typeface="Microsoft JhengHei UI" pitchFamily="34" charset="-120"/>
              </a:rPr>
              <a:t>THEMATIC ACTIVITY</a:t>
            </a:r>
            <a:r>
              <a:rPr lang="zh-TW" altLang="en-US" sz="5500" b="1" dirty="0" smtClean="0">
                <a:solidFill>
                  <a:schemeClr val="tx1"/>
                </a:solidFill>
                <a:latin typeface="Microsoft JhengHei UI" pitchFamily="34" charset="-120"/>
                <a:ea typeface="Microsoft JhengHei UI" pitchFamily="34" charset="-120"/>
              </a:rPr>
              <a:t>：</a:t>
            </a:r>
            <a:r>
              <a:rPr lang="zh-TW" altLang="zh-HK" sz="8000" dirty="0">
                <a:solidFill>
                  <a:schemeClr val="tx1"/>
                </a:solidFill>
              </a:rPr>
              <a:t/>
            </a:r>
            <a:br>
              <a:rPr lang="zh-TW" altLang="zh-HK" sz="8000" dirty="0">
                <a:solidFill>
                  <a:schemeClr val="tx1"/>
                </a:solidFill>
              </a:rPr>
            </a:br>
            <a:r>
              <a:rPr lang="en-US" altLang="zh-TW" sz="7000" b="1" dirty="0" smtClean="0">
                <a:solidFill>
                  <a:schemeClr val="tx1"/>
                </a:solidFill>
                <a:latin typeface="Microsoft JhengHei UI" pitchFamily="34" charset="-120"/>
                <a:ea typeface="Microsoft JhengHei UI" pitchFamily="34" charset="-120"/>
              </a:rPr>
              <a:t>“</a:t>
            </a:r>
            <a:r>
              <a:rPr lang="en-US" altLang="zh-TW" sz="6000" b="1" dirty="0" smtClean="0">
                <a:solidFill>
                  <a:schemeClr val="tx1"/>
                </a:solidFill>
                <a:latin typeface="Microsoft JhengHei UI" pitchFamily="34" charset="-120"/>
                <a:ea typeface="Microsoft JhengHei UI" pitchFamily="34" charset="-120"/>
              </a:rPr>
              <a:t>who goes first for priority seats?”</a:t>
            </a:r>
            <a:endParaRPr lang="zh-HK" altLang="en-US" sz="6000" b="1" dirty="0">
              <a:solidFill>
                <a:schemeClr val="tx1"/>
              </a:solidFill>
              <a:latin typeface="Microsoft JhengHei UI" pitchFamily="34" charset="-120"/>
              <a:ea typeface="Microsoft JhengHei UI" pitchFamily="34" charset="-120"/>
            </a:endParaRPr>
          </a:p>
        </p:txBody>
      </p:sp>
    </p:spTree>
    <p:extLst>
      <p:ext uri="{BB962C8B-B14F-4D97-AF65-F5344CB8AC3E}">
        <p14:creationId xmlns:p14="http://schemas.microsoft.com/office/powerpoint/2010/main" val="25006570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 y="434373"/>
            <a:ext cx="12191999" cy="948267"/>
          </a:xfrm>
        </p:spPr>
        <p:txBody>
          <a:bodyPr>
            <a:noAutofit/>
          </a:bodyPr>
          <a:lstStyle/>
          <a:p>
            <a:pPr algn="ctr"/>
            <a:r>
              <a:rPr lang="en-US" altLang="zh-TW" b="1" dirty="0">
                <a:solidFill>
                  <a:srgbClr val="00B050"/>
                </a:solidFill>
                <a:latin typeface="Microsoft JhengHei UI" pitchFamily="34" charset="-120"/>
                <a:ea typeface="Microsoft JhengHei UI" pitchFamily="34" charset="-120"/>
              </a:rPr>
              <a:t>Which group should use the priority seats first?</a:t>
            </a:r>
            <a:endParaRPr lang="zh-TW" altLang="zh-TW" dirty="0">
              <a:solidFill>
                <a:srgbClr val="00B050"/>
              </a:solidFill>
              <a:latin typeface="Microsoft JhengHei UI" pitchFamily="34" charset="-120"/>
              <a:ea typeface="Microsoft JhengHei UI" pitchFamily="34" charset="-120"/>
            </a:endParaRPr>
          </a:p>
        </p:txBody>
      </p:sp>
      <p:sp>
        <p:nvSpPr>
          <p:cNvPr id="7" name="AutoShape 2" descr="關愛座－ 停一停，諗一諗"/>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pic>
        <p:nvPicPr>
          <p:cNvPr id="1028" name="Picture 4" descr="C:\Users\user\Desktop\piroty seat.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75380" y="1382637"/>
            <a:ext cx="7308547" cy="5174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727073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00785" y="-730800"/>
            <a:ext cx="13492785" cy="7588800"/>
          </a:xfrm>
          <a:prstGeom prst="rect">
            <a:avLst/>
          </a:prstGeom>
        </p:spPr>
      </p:pic>
      <p:sp>
        <p:nvSpPr>
          <p:cNvPr id="3" name="內容版面配置區 2"/>
          <p:cNvSpPr>
            <a:spLocks noGrp="1"/>
          </p:cNvSpPr>
          <p:nvPr>
            <p:ph idx="1"/>
          </p:nvPr>
        </p:nvSpPr>
        <p:spPr>
          <a:xfrm>
            <a:off x="845777" y="2398403"/>
            <a:ext cx="10704539" cy="2823303"/>
          </a:xfrm>
        </p:spPr>
        <p:txBody>
          <a:bodyPr>
            <a:normAutofit fontScale="92500" lnSpcReduction="10000"/>
          </a:bodyPr>
          <a:lstStyle/>
          <a:p>
            <a:pPr marL="457200" indent="-457200">
              <a:buNone/>
            </a:pPr>
            <a:r>
              <a:rPr lang="en-US" altLang="zh-TW" sz="3000" b="1" dirty="0">
                <a:solidFill>
                  <a:srgbClr val="0070C0"/>
                </a:solidFill>
                <a:latin typeface="Microsoft JhengHei UI" pitchFamily="34" charset="-120"/>
                <a:ea typeface="Microsoft JhengHei UI" pitchFamily="34" charset="-120"/>
              </a:rPr>
              <a:t>In this lesson, we learned:</a:t>
            </a:r>
            <a:endParaRPr lang="zh-TW" altLang="zh-TW" sz="3000" b="1" dirty="0">
              <a:solidFill>
                <a:srgbClr val="0070C0"/>
              </a:solidFill>
              <a:latin typeface="Microsoft JhengHei UI" pitchFamily="34" charset="-120"/>
              <a:ea typeface="Microsoft JhengHei UI" pitchFamily="34" charset="-120"/>
            </a:endParaRPr>
          </a:p>
          <a:p>
            <a:pPr marL="457200" lvl="0" indent="-457200">
              <a:buFont typeface="Wingdings" pitchFamily="2" charset="2"/>
              <a:buChar char="Ø"/>
            </a:pPr>
            <a:r>
              <a:rPr lang="en-US" altLang="zh-TW" sz="3000" b="1" dirty="0">
                <a:solidFill>
                  <a:srgbClr val="0070C0"/>
                </a:solidFill>
                <a:latin typeface="Microsoft JhengHei UI" pitchFamily="34" charset="-120"/>
                <a:ea typeface="Microsoft JhengHei UI" pitchFamily="34" charset="-120"/>
              </a:rPr>
              <a:t>Different categories of people with disabilities.</a:t>
            </a:r>
            <a:endParaRPr lang="zh-TW" altLang="zh-TW" sz="3000" b="1" dirty="0">
              <a:solidFill>
                <a:srgbClr val="0070C0"/>
              </a:solidFill>
              <a:latin typeface="Microsoft JhengHei UI" pitchFamily="34" charset="-120"/>
              <a:ea typeface="Microsoft JhengHei UI" pitchFamily="34" charset="-120"/>
            </a:endParaRPr>
          </a:p>
          <a:p>
            <a:pPr marL="457200" lvl="0" indent="-457200">
              <a:buFont typeface="Wingdings" pitchFamily="2" charset="2"/>
              <a:buChar char="Ø"/>
            </a:pPr>
            <a:r>
              <a:rPr lang="en-US" altLang="zh-TW" sz="3000" b="1" dirty="0">
                <a:solidFill>
                  <a:srgbClr val="0070C0"/>
                </a:solidFill>
                <a:latin typeface="Microsoft JhengHei UI" pitchFamily="34" charset="-120"/>
                <a:ea typeface="Microsoft JhengHei UI" pitchFamily="34" charset="-120"/>
              </a:rPr>
              <a:t>The needs of people with physical disabilities.</a:t>
            </a:r>
            <a:endParaRPr lang="zh-TW" altLang="zh-TW" sz="3000" b="1" dirty="0">
              <a:solidFill>
                <a:srgbClr val="0070C0"/>
              </a:solidFill>
              <a:latin typeface="Microsoft JhengHei UI" pitchFamily="34" charset="-120"/>
              <a:ea typeface="Microsoft JhengHei UI" pitchFamily="34" charset="-120"/>
            </a:endParaRPr>
          </a:p>
          <a:p>
            <a:pPr marL="457200" lvl="0" indent="-457200">
              <a:buFont typeface="Wingdings" pitchFamily="2" charset="2"/>
              <a:buChar char="Ø"/>
            </a:pPr>
            <a:r>
              <a:rPr lang="en-US" altLang="zh-TW" sz="3000" b="1" dirty="0">
                <a:solidFill>
                  <a:srgbClr val="0070C0"/>
                </a:solidFill>
                <a:latin typeface="Microsoft JhengHei UI" pitchFamily="34" charset="-120"/>
                <a:ea typeface="Microsoft JhengHei UI" pitchFamily="34" charset="-120"/>
              </a:rPr>
              <a:t>Everyone is unique, and we should understand and respect each other.</a:t>
            </a:r>
            <a:endParaRPr lang="zh-TW" altLang="zh-TW" sz="3000" b="1" dirty="0">
              <a:solidFill>
                <a:srgbClr val="0070C0"/>
              </a:solidFill>
              <a:latin typeface="Microsoft JhengHei UI" pitchFamily="34" charset="-120"/>
              <a:ea typeface="Microsoft JhengHei UI" pitchFamily="34" charset="-120"/>
            </a:endParaRPr>
          </a:p>
          <a:p>
            <a:pPr marL="457200" lvl="0" indent="-457200">
              <a:buFont typeface="Wingdings" pitchFamily="2" charset="2"/>
              <a:buChar char="Ø"/>
            </a:pPr>
            <a:r>
              <a:rPr lang="en-US" altLang="zh-TW" sz="3000" b="1" dirty="0">
                <a:solidFill>
                  <a:srgbClr val="0070C0"/>
                </a:solidFill>
                <a:latin typeface="Microsoft JhengHei UI" pitchFamily="34" charset="-120"/>
                <a:ea typeface="Microsoft JhengHei UI" pitchFamily="34" charset="-120"/>
              </a:rPr>
              <a:t>To actively offer help when we see someone in need.</a:t>
            </a:r>
            <a:endParaRPr lang="zh-TW" altLang="zh-TW" sz="3000" b="1" dirty="0">
              <a:solidFill>
                <a:srgbClr val="0070C0"/>
              </a:solidFill>
              <a:latin typeface="Microsoft JhengHei UI" pitchFamily="34" charset="-120"/>
              <a:ea typeface="Microsoft JhengHei UI" pitchFamily="34" charset="-120"/>
            </a:endParaRPr>
          </a:p>
          <a:p>
            <a:pPr marL="457200" lvl="1" indent="-457200">
              <a:buNone/>
            </a:pPr>
            <a:endParaRPr lang="zh-TW" altLang="zh-HK" dirty="0" smtClean="0"/>
          </a:p>
          <a:p>
            <a:pPr marL="457200" indent="-457200"/>
            <a:endParaRPr lang="zh-HK" altLang="en-US" dirty="0"/>
          </a:p>
        </p:txBody>
      </p:sp>
      <p:sp>
        <p:nvSpPr>
          <p:cNvPr id="2" name="標題 1"/>
          <p:cNvSpPr>
            <a:spLocks noGrp="1"/>
          </p:cNvSpPr>
          <p:nvPr>
            <p:ph type="title"/>
          </p:nvPr>
        </p:nvSpPr>
        <p:spPr>
          <a:xfrm>
            <a:off x="0" y="338328"/>
            <a:ext cx="12192000" cy="1252728"/>
          </a:xfrm>
        </p:spPr>
        <p:txBody>
          <a:bodyPr>
            <a:noAutofit/>
          </a:bodyPr>
          <a:lstStyle/>
          <a:p>
            <a:r>
              <a:rPr lang="en-US" altLang="zh-TW" sz="6000" b="1" dirty="0" smtClean="0">
                <a:solidFill>
                  <a:schemeClr val="tx1"/>
                </a:solidFill>
                <a:latin typeface="Microsoft JhengHei UI" pitchFamily="34" charset="-120"/>
                <a:ea typeface="Microsoft JhengHei UI" pitchFamily="34" charset="-120"/>
              </a:rPr>
              <a:t>CONCLUSION</a:t>
            </a:r>
            <a:endParaRPr lang="zh-HK" altLang="en-US" sz="6000" b="1" dirty="0">
              <a:solidFill>
                <a:schemeClr val="tx1"/>
              </a:solidFill>
              <a:latin typeface="Microsoft JhengHei UI" pitchFamily="34" charset="-120"/>
              <a:ea typeface="Microsoft JhengHei UI" pitchFamily="34" charset="-120"/>
            </a:endParaRPr>
          </a:p>
        </p:txBody>
      </p:sp>
    </p:spTree>
    <p:extLst>
      <p:ext uri="{BB962C8B-B14F-4D97-AF65-F5344CB8AC3E}">
        <p14:creationId xmlns:p14="http://schemas.microsoft.com/office/powerpoint/2010/main" val="227042512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697575" y="274638"/>
            <a:ext cx="9997440" cy="1143000"/>
          </a:xfrm>
        </p:spPr>
        <p:txBody>
          <a:bodyPr>
            <a:normAutofit/>
          </a:bodyPr>
          <a:lstStyle/>
          <a:p>
            <a:r>
              <a:rPr lang="en-US" altLang="zh-HK" sz="6000" b="1" dirty="0" smtClean="0">
                <a:solidFill>
                  <a:srgbClr val="00B050"/>
                </a:solidFill>
                <a:effectLst/>
                <a:latin typeface="Microsoft JhengHei UI" pitchFamily="34" charset="-120"/>
                <a:ea typeface="Microsoft JhengHei UI" pitchFamily="34" charset="-120"/>
              </a:rPr>
              <a:t>SAME BUT DIFFERENT</a:t>
            </a:r>
            <a:endParaRPr lang="zh-HK" altLang="en-US" sz="6000" b="1" dirty="0">
              <a:solidFill>
                <a:srgbClr val="00B050"/>
              </a:solidFill>
              <a:effectLst/>
              <a:latin typeface="Microsoft JhengHei UI" pitchFamily="34" charset="-120"/>
              <a:ea typeface="Microsoft JhengHei UI" pitchFamily="34" charset="-120"/>
            </a:endParaRPr>
          </a:p>
        </p:txBody>
      </p:sp>
      <p:sp>
        <p:nvSpPr>
          <p:cNvPr id="3" name="內容版面配置區 2"/>
          <p:cNvSpPr>
            <a:spLocks noGrp="1"/>
          </p:cNvSpPr>
          <p:nvPr>
            <p:ph idx="1"/>
          </p:nvPr>
        </p:nvSpPr>
        <p:spPr>
          <a:xfrm>
            <a:off x="1626302" y="1588611"/>
            <a:ext cx="7032427" cy="4643746"/>
          </a:xfrm>
        </p:spPr>
        <p:txBody>
          <a:bodyPr>
            <a:noAutofit/>
          </a:bodyPr>
          <a:lstStyle/>
          <a:p>
            <a:pPr marL="596646" lvl="0" indent="-514350">
              <a:buClrTx/>
              <a:buAutoNum type="arabicPeriod"/>
            </a:pPr>
            <a:r>
              <a:rPr lang="en-US" altLang="zh-TW" sz="2400" dirty="0" smtClean="0">
                <a:latin typeface="Microsoft JhengHei UI" pitchFamily="34" charset="-120"/>
                <a:ea typeface="Microsoft JhengHei UI" pitchFamily="34" charset="-120"/>
              </a:rPr>
              <a:t>What </a:t>
            </a:r>
            <a:r>
              <a:rPr lang="en-US" altLang="zh-TW" sz="2400" dirty="0">
                <a:latin typeface="Microsoft JhengHei UI" pitchFamily="34" charset="-120"/>
                <a:ea typeface="Microsoft JhengHei UI" pitchFamily="34" charset="-120"/>
              </a:rPr>
              <a:t>do you think are the similarities among classmates? What are the </a:t>
            </a:r>
            <a:r>
              <a:rPr lang="en-US" altLang="zh-TW" sz="2400" dirty="0" smtClean="0">
                <a:latin typeface="Microsoft JhengHei UI" pitchFamily="34" charset="-120"/>
                <a:ea typeface="Microsoft JhengHei UI" pitchFamily="34" charset="-120"/>
              </a:rPr>
              <a:t>differences?</a:t>
            </a:r>
          </a:p>
          <a:p>
            <a:pPr marL="596646" lvl="0" indent="-514350">
              <a:buClrTx/>
              <a:buAutoNum type="arabicPeriod"/>
            </a:pPr>
            <a:endParaRPr lang="en-US" altLang="zh-TW" sz="2400" dirty="0">
              <a:latin typeface="Microsoft JhengHei UI" pitchFamily="34" charset="-120"/>
              <a:ea typeface="Microsoft JhengHei UI" pitchFamily="34" charset="-120"/>
            </a:endParaRPr>
          </a:p>
          <a:p>
            <a:pPr marL="596646" lvl="0" indent="-514350">
              <a:buClrTx/>
              <a:buAutoNum type="arabicPeriod"/>
            </a:pPr>
            <a:r>
              <a:rPr lang="en-US" altLang="zh-TW" sz="2400" dirty="0" smtClean="0">
                <a:latin typeface="Microsoft JhengHei UI" pitchFamily="34" charset="-120"/>
                <a:ea typeface="Microsoft JhengHei UI" pitchFamily="34" charset="-120"/>
              </a:rPr>
              <a:t>Each </a:t>
            </a:r>
            <a:r>
              <a:rPr lang="en-US" altLang="zh-TW" sz="2400" dirty="0">
                <a:latin typeface="Microsoft JhengHei UI" pitchFamily="34" charset="-120"/>
                <a:ea typeface="Microsoft JhengHei UI" pitchFamily="34" charset="-120"/>
              </a:rPr>
              <a:t>group of students should find and share 5 similarities and differences, such as interests, family backgrounds, subject preferences, etc.</a:t>
            </a:r>
            <a:endParaRPr lang="zh-TW" altLang="zh-TW" sz="2400" dirty="0">
              <a:latin typeface="Microsoft JhengHei UI" pitchFamily="34" charset="-120"/>
              <a:ea typeface="Microsoft JhengHei UI" pitchFamily="34" charset="-120"/>
            </a:endParaRPr>
          </a:p>
        </p:txBody>
      </p:sp>
      <p:pic>
        <p:nvPicPr>
          <p:cNvPr id="5" name="圖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658729" y="3128210"/>
            <a:ext cx="3224464" cy="3224463"/>
          </a:xfrm>
          <a:prstGeom prst="rect">
            <a:avLst/>
          </a:prstGeom>
        </p:spPr>
      </p:pic>
    </p:spTree>
    <p:extLst>
      <p:ext uri="{BB962C8B-B14F-4D97-AF65-F5344CB8AC3E}">
        <p14:creationId xmlns:p14="http://schemas.microsoft.com/office/powerpoint/2010/main" val="19300930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481264" y="1602198"/>
            <a:ext cx="11435483" cy="1513756"/>
          </a:xfrm>
        </p:spPr>
        <p:txBody>
          <a:bodyPr>
            <a:normAutofit fontScale="32500" lnSpcReduction="20000"/>
          </a:bodyPr>
          <a:lstStyle/>
          <a:p>
            <a:pPr marL="114300" indent="0">
              <a:lnSpc>
                <a:spcPct val="120000"/>
              </a:lnSpc>
              <a:spcBef>
                <a:spcPts val="0"/>
              </a:spcBef>
              <a:buNone/>
            </a:pPr>
            <a:r>
              <a:rPr lang="en-US" altLang="zh-TW" sz="7400" b="1" i="1" dirty="0" smtClean="0">
                <a:solidFill>
                  <a:schemeClr val="tx1"/>
                </a:solidFill>
                <a:latin typeface="Microsoft JhengHei UI" pitchFamily="34" charset="-120"/>
                <a:ea typeface="Microsoft JhengHei UI" pitchFamily="34" charset="-120"/>
              </a:rPr>
              <a:t>       A </a:t>
            </a:r>
            <a:r>
              <a:rPr lang="en-US" altLang="zh-TW" sz="7400" b="1" i="1" dirty="0">
                <a:solidFill>
                  <a:schemeClr val="tx1"/>
                </a:solidFill>
                <a:latin typeface="Microsoft JhengHei UI" pitchFamily="34" charset="-120"/>
                <a:ea typeface="Microsoft JhengHei UI" pitchFamily="34" charset="-120"/>
              </a:rPr>
              <a:t>"person with a disability" generally refers to person who loss of the bodily or mental functions that affect their daily life</a:t>
            </a:r>
            <a:r>
              <a:rPr lang="en-US" altLang="zh-TW" sz="7400" b="1" i="1" dirty="0" smtClean="0">
                <a:solidFill>
                  <a:schemeClr val="tx1"/>
                </a:solidFill>
                <a:latin typeface="Microsoft JhengHei UI" pitchFamily="34" charset="-120"/>
                <a:ea typeface="Microsoft JhengHei UI" pitchFamily="34" charset="-120"/>
              </a:rPr>
              <a:t>.</a:t>
            </a:r>
            <a:endParaRPr lang="zh-TW" altLang="zh-TW" sz="7400" b="1" i="1" dirty="0" smtClean="0">
              <a:solidFill>
                <a:schemeClr val="tx1"/>
              </a:solidFill>
              <a:latin typeface="Microsoft JhengHei UI" pitchFamily="34" charset="-120"/>
              <a:ea typeface="Microsoft JhengHei UI" pitchFamily="34" charset="-120"/>
            </a:endParaRPr>
          </a:p>
          <a:p>
            <a:pPr marL="114300" indent="0">
              <a:lnSpc>
                <a:spcPct val="120000"/>
              </a:lnSpc>
              <a:spcBef>
                <a:spcPts val="600"/>
              </a:spcBef>
              <a:buNone/>
            </a:pPr>
            <a:endParaRPr lang="zh-TW" altLang="zh-TW" sz="4700" b="1" i="1" dirty="0" smtClean="0">
              <a:solidFill>
                <a:schemeClr val="tx1"/>
              </a:solidFill>
              <a:latin typeface="Microsoft JhengHei UI" pitchFamily="34" charset="-120"/>
              <a:ea typeface="Microsoft JhengHei UI" pitchFamily="34" charset="-120"/>
            </a:endParaRPr>
          </a:p>
          <a:p>
            <a:pPr marL="114300" indent="0" algn="r">
              <a:lnSpc>
                <a:spcPct val="120000"/>
              </a:lnSpc>
              <a:spcBef>
                <a:spcPts val="600"/>
              </a:spcBef>
              <a:buNone/>
            </a:pPr>
            <a:r>
              <a:rPr lang="zh-TW" altLang="zh-TW" sz="4700" b="1" i="1" dirty="0" smtClean="0">
                <a:solidFill>
                  <a:schemeClr val="tx1"/>
                </a:solidFill>
                <a:latin typeface="Microsoft JhengHei UI" pitchFamily="34" charset="-120"/>
                <a:ea typeface="Microsoft JhengHei UI" pitchFamily="34" charset="-120"/>
              </a:rPr>
              <a:t>《</a:t>
            </a:r>
            <a:r>
              <a:rPr lang="en-US" altLang="zh-TW" sz="4700" b="1" i="1" dirty="0">
                <a:solidFill>
                  <a:schemeClr val="tx1"/>
                </a:solidFill>
                <a:latin typeface="Microsoft JhengHei UI" pitchFamily="34" charset="-120"/>
                <a:ea typeface="Microsoft JhengHei UI" pitchFamily="34" charset="-120"/>
              </a:rPr>
              <a:t>Disability Discrimination Ordinance</a:t>
            </a:r>
            <a:r>
              <a:rPr lang="zh-TW" altLang="zh-TW" sz="4700" b="1" i="1" dirty="0">
                <a:solidFill>
                  <a:schemeClr val="tx1"/>
                </a:solidFill>
                <a:latin typeface="Microsoft JhengHei UI" pitchFamily="34" charset="-120"/>
                <a:ea typeface="Microsoft JhengHei UI" pitchFamily="34" charset="-120"/>
              </a:rPr>
              <a:t>》</a:t>
            </a:r>
          </a:p>
          <a:p>
            <a:pPr marL="457200" lvl="1" indent="0">
              <a:buNone/>
            </a:pPr>
            <a:endParaRPr lang="zh-TW" altLang="en-US" b="1" dirty="0">
              <a:solidFill>
                <a:schemeClr val="tx1"/>
              </a:solidFill>
              <a:latin typeface="Microsoft JhengHei UI" pitchFamily="34" charset="-120"/>
              <a:ea typeface="Microsoft JhengHei UI" pitchFamily="34" charset="-120"/>
            </a:endParaRPr>
          </a:p>
        </p:txBody>
      </p:sp>
      <p:pic>
        <p:nvPicPr>
          <p:cNvPr id="5" name="圖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12194" y="3115954"/>
            <a:ext cx="3239743" cy="3060000"/>
          </a:xfrm>
          <a:prstGeom prst="rect">
            <a:avLst/>
          </a:prstGeom>
        </p:spPr>
      </p:pic>
      <p:pic>
        <p:nvPicPr>
          <p:cNvPr id="6" name="圖片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04556" y="3115954"/>
            <a:ext cx="3060000" cy="3060000"/>
          </a:xfrm>
          <a:prstGeom prst="rect">
            <a:avLst/>
          </a:prstGeom>
        </p:spPr>
      </p:pic>
      <p:sp>
        <p:nvSpPr>
          <p:cNvPr id="7" name="標題 1"/>
          <p:cNvSpPr>
            <a:spLocks noGrp="1"/>
          </p:cNvSpPr>
          <p:nvPr>
            <p:ph type="title"/>
          </p:nvPr>
        </p:nvSpPr>
        <p:spPr>
          <a:xfrm>
            <a:off x="0" y="408373"/>
            <a:ext cx="12191999" cy="1039427"/>
          </a:xfrm>
        </p:spPr>
        <p:txBody>
          <a:bodyPr>
            <a:noAutofit/>
          </a:bodyPr>
          <a:lstStyle/>
          <a:p>
            <a:r>
              <a:rPr lang="en-HK" altLang="zh-TW" sz="4400" b="1" dirty="0">
                <a:solidFill>
                  <a:srgbClr val="0070C0"/>
                </a:solidFill>
                <a:latin typeface="Microsoft JhengHei UI" pitchFamily="34" charset="-120"/>
                <a:ea typeface="Microsoft JhengHei UI" pitchFamily="34" charset="-120"/>
              </a:rPr>
              <a:t>What is a “person with </a:t>
            </a:r>
            <a:r>
              <a:rPr lang="en-HK" altLang="zh-TW" sz="4400" b="1" dirty="0" smtClean="0">
                <a:solidFill>
                  <a:srgbClr val="0070C0"/>
                </a:solidFill>
                <a:latin typeface="Microsoft JhengHei UI" pitchFamily="34" charset="-120"/>
                <a:ea typeface="Microsoft JhengHei UI" pitchFamily="34" charset="-120"/>
              </a:rPr>
              <a:t>a disability</a:t>
            </a:r>
            <a:r>
              <a:rPr lang="en-HK" altLang="zh-TW" sz="4400" b="1" dirty="0">
                <a:solidFill>
                  <a:srgbClr val="0070C0"/>
                </a:solidFill>
                <a:latin typeface="Microsoft JhengHei UI" pitchFamily="34" charset="-120"/>
                <a:ea typeface="Microsoft JhengHei UI" pitchFamily="34" charset="-120"/>
              </a:rPr>
              <a:t>”?</a:t>
            </a:r>
            <a:endParaRPr lang="zh-TW" altLang="zh-TW" sz="4400" b="1" dirty="0">
              <a:solidFill>
                <a:srgbClr val="0070C0"/>
              </a:solidFill>
              <a:latin typeface="Microsoft JhengHei UI" pitchFamily="34" charset="-120"/>
              <a:ea typeface="Microsoft JhengHei UI" pitchFamily="34" charset="-120"/>
            </a:endParaRPr>
          </a:p>
        </p:txBody>
      </p:sp>
    </p:spTree>
    <p:extLst>
      <p:ext uri="{BB962C8B-B14F-4D97-AF65-F5344CB8AC3E}">
        <p14:creationId xmlns:p14="http://schemas.microsoft.com/office/powerpoint/2010/main" val="159629463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334435" y="1647868"/>
            <a:ext cx="8596668" cy="702118"/>
          </a:xfrm>
        </p:spPr>
        <p:txBody>
          <a:bodyPr>
            <a:noAutofit/>
          </a:bodyPr>
          <a:lstStyle/>
          <a:p>
            <a:pPr marL="114300" indent="0">
              <a:buNone/>
            </a:pPr>
            <a:r>
              <a:rPr lang="en-HK" altLang="zh-TW" sz="4000" b="1" dirty="0">
                <a:solidFill>
                  <a:schemeClr val="tx1"/>
                </a:solidFill>
                <a:latin typeface="Microsoft JhengHei UI" pitchFamily="34" charset="-120"/>
                <a:ea typeface="Microsoft JhengHei UI" pitchFamily="34" charset="-120"/>
              </a:rPr>
              <a:t>In Hong Kong, the most common types of disability are:</a:t>
            </a:r>
            <a:endParaRPr lang="zh-TW" altLang="zh-TW" sz="4000" b="1" dirty="0">
              <a:solidFill>
                <a:schemeClr val="tx1"/>
              </a:solidFill>
              <a:latin typeface="Microsoft JhengHei UI" pitchFamily="34" charset="-120"/>
              <a:ea typeface="Microsoft JhengHei UI" pitchFamily="34" charset="-120"/>
            </a:endParaRPr>
          </a:p>
          <a:p>
            <a:pPr marL="0" indent="0">
              <a:buNone/>
            </a:pPr>
            <a:endParaRPr lang="en-US" altLang="zh-TW" sz="4000" b="1" dirty="0">
              <a:latin typeface="Microsoft JhengHei UI" pitchFamily="34" charset="-120"/>
              <a:ea typeface="Microsoft JhengHei UI" pitchFamily="34" charset="-120"/>
            </a:endParaRPr>
          </a:p>
          <a:p>
            <a:pPr marL="0" indent="0">
              <a:spcBef>
                <a:spcPts val="500"/>
              </a:spcBef>
              <a:buNone/>
            </a:pPr>
            <a:r>
              <a:rPr lang="en-US" altLang="zh-TW" sz="4000" b="1" dirty="0" smtClean="0">
                <a:solidFill>
                  <a:srgbClr val="0070C0"/>
                </a:solidFill>
                <a:latin typeface="Microsoft JhengHei UI" pitchFamily="34" charset="-120"/>
                <a:ea typeface="Microsoft JhengHei UI" pitchFamily="34" charset="-120"/>
              </a:rPr>
              <a:t>(1) </a:t>
            </a:r>
            <a:r>
              <a:rPr lang="en-HK" altLang="zh-TW" sz="4000" b="1" dirty="0">
                <a:solidFill>
                  <a:srgbClr val="0070C0"/>
                </a:solidFill>
                <a:latin typeface="Microsoft JhengHei UI" pitchFamily="34" charset="-120"/>
                <a:ea typeface="Microsoft JhengHei UI" pitchFamily="34" charset="-120"/>
              </a:rPr>
              <a:t>Physical </a:t>
            </a:r>
            <a:r>
              <a:rPr lang="en-HK" altLang="zh-TW" sz="4000" b="1" dirty="0" smtClean="0">
                <a:solidFill>
                  <a:srgbClr val="0070C0"/>
                </a:solidFill>
                <a:latin typeface="Microsoft JhengHei UI" pitchFamily="34" charset="-120"/>
                <a:ea typeface="Microsoft JhengHei UI" pitchFamily="34" charset="-120"/>
              </a:rPr>
              <a:t>Disability</a:t>
            </a:r>
            <a:endParaRPr lang="zh-TW" altLang="zh-TW" sz="4000" b="1" dirty="0">
              <a:solidFill>
                <a:srgbClr val="0070C0"/>
              </a:solidFill>
              <a:latin typeface="Microsoft JhengHei UI" pitchFamily="34" charset="-120"/>
              <a:ea typeface="Microsoft JhengHei UI" pitchFamily="34" charset="-120"/>
            </a:endParaRPr>
          </a:p>
          <a:p>
            <a:pPr marL="114300" indent="0">
              <a:buNone/>
            </a:pPr>
            <a:r>
              <a:rPr lang="en-HK" altLang="zh-TW" sz="2800" dirty="0" smtClean="0">
                <a:solidFill>
                  <a:schemeClr val="tx1"/>
                </a:solidFill>
                <a:latin typeface="Microsoft JhengHei UI" pitchFamily="34" charset="-120"/>
                <a:ea typeface="Microsoft JhengHei UI" pitchFamily="34" charset="-120"/>
              </a:rPr>
              <a:t>This </a:t>
            </a:r>
            <a:r>
              <a:rPr lang="en-HK" altLang="zh-TW" sz="2800" dirty="0">
                <a:solidFill>
                  <a:schemeClr val="tx1"/>
                </a:solidFill>
                <a:latin typeface="Microsoft JhengHei UI" pitchFamily="34" charset="-120"/>
                <a:ea typeface="Microsoft JhengHei UI" pitchFamily="34" charset="-120"/>
              </a:rPr>
              <a:t>refers to the loss or impairment </a:t>
            </a:r>
            <a:r>
              <a:rPr lang="en-HK" altLang="zh-TW" sz="2800" dirty="0" smtClean="0">
                <a:solidFill>
                  <a:schemeClr val="tx1"/>
                </a:solidFill>
                <a:latin typeface="Microsoft JhengHei UI" pitchFamily="34" charset="-120"/>
                <a:ea typeface="Microsoft JhengHei UI" pitchFamily="34" charset="-120"/>
              </a:rPr>
              <a:t>of</a:t>
            </a:r>
          </a:p>
          <a:p>
            <a:pPr marL="114300" indent="0">
              <a:buNone/>
            </a:pPr>
            <a:r>
              <a:rPr lang="en-HK" altLang="zh-TW" sz="2800" dirty="0" smtClean="0">
                <a:solidFill>
                  <a:schemeClr val="tx1"/>
                </a:solidFill>
                <a:latin typeface="Microsoft JhengHei UI" pitchFamily="34" charset="-120"/>
                <a:ea typeface="Microsoft JhengHei UI" pitchFamily="34" charset="-120"/>
              </a:rPr>
              <a:t>the </a:t>
            </a:r>
            <a:r>
              <a:rPr lang="en-HK" altLang="zh-TW" sz="2800" dirty="0">
                <a:solidFill>
                  <a:schemeClr val="tx1"/>
                </a:solidFill>
                <a:latin typeface="Microsoft JhengHei UI" pitchFamily="34" charset="-120"/>
                <a:ea typeface="Microsoft JhengHei UI" pitchFamily="34" charset="-120"/>
              </a:rPr>
              <a:t>function of the arm or leg, </a:t>
            </a:r>
            <a:endParaRPr lang="en-HK" altLang="zh-TW" sz="2800" dirty="0" smtClean="0">
              <a:solidFill>
                <a:schemeClr val="tx1"/>
              </a:solidFill>
              <a:latin typeface="Microsoft JhengHei UI" pitchFamily="34" charset="-120"/>
              <a:ea typeface="Microsoft JhengHei UI" pitchFamily="34" charset="-120"/>
            </a:endParaRPr>
          </a:p>
          <a:p>
            <a:pPr marL="114300" indent="0">
              <a:buNone/>
            </a:pPr>
            <a:r>
              <a:rPr lang="en-HK" altLang="zh-TW" sz="2800" dirty="0" smtClean="0">
                <a:solidFill>
                  <a:schemeClr val="tx1"/>
                </a:solidFill>
                <a:latin typeface="Microsoft JhengHei UI" pitchFamily="34" charset="-120"/>
                <a:ea typeface="Microsoft JhengHei UI" pitchFamily="34" charset="-120"/>
              </a:rPr>
              <a:t>which </a:t>
            </a:r>
            <a:r>
              <a:rPr lang="en-HK" altLang="zh-TW" sz="2800" dirty="0">
                <a:solidFill>
                  <a:schemeClr val="tx1"/>
                </a:solidFill>
                <a:latin typeface="Microsoft JhengHei UI" pitchFamily="34" charset="-120"/>
                <a:ea typeface="Microsoft JhengHei UI" pitchFamily="34" charset="-120"/>
              </a:rPr>
              <a:t>affects daily activities.</a:t>
            </a:r>
            <a:endParaRPr lang="zh-TW" altLang="zh-TW" sz="2800" dirty="0">
              <a:solidFill>
                <a:schemeClr val="tx1"/>
              </a:solidFill>
              <a:latin typeface="Microsoft JhengHei UI" pitchFamily="34" charset="-120"/>
              <a:ea typeface="Microsoft JhengHei UI" pitchFamily="34" charset="-120"/>
            </a:endParaRPr>
          </a:p>
          <a:p>
            <a:pPr marL="742950" indent="-742950">
              <a:buAutoNum type="arabicPeriod"/>
            </a:pPr>
            <a:endParaRPr lang="zh-HK" altLang="en-US" sz="4000" b="1" dirty="0">
              <a:latin typeface="Microsoft JhengHei UI" pitchFamily="34" charset="-120"/>
              <a:ea typeface="Microsoft JhengHei UI" pitchFamily="34" charset="-120"/>
            </a:endParaRPr>
          </a:p>
          <a:p>
            <a:pPr marL="0" indent="0">
              <a:buNone/>
            </a:pPr>
            <a:endParaRPr lang="zh-TW" altLang="zh-TW" sz="4000" b="1" dirty="0">
              <a:latin typeface="Microsoft JhengHei UI" pitchFamily="34" charset="-120"/>
              <a:ea typeface="Microsoft JhengHei UI" pitchFamily="34" charset="-120"/>
            </a:endParaRPr>
          </a:p>
        </p:txBody>
      </p:sp>
      <p:pic>
        <p:nvPicPr>
          <p:cNvPr id="4" name="圖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30837" y="2708948"/>
            <a:ext cx="3602743" cy="3605791"/>
          </a:xfrm>
          <a:prstGeom prst="rect">
            <a:avLst/>
          </a:prstGeom>
        </p:spPr>
      </p:pic>
      <p:sp>
        <p:nvSpPr>
          <p:cNvPr id="6" name="標題 1"/>
          <p:cNvSpPr>
            <a:spLocks noGrp="1"/>
          </p:cNvSpPr>
          <p:nvPr>
            <p:ph type="title"/>
          </p:nvPr>
        </p:nvSpPr>
        <p:spPr>
          <a:xfrm>
            <a:off x="0" y="408373"/>
            <a:ext cx="12191999" cy="1039427"/>
          </a:xfrm>
        </p:spPr>
        <p:txBody>
          <a:bodyPr>
            <a:normAutofit/>
          </a:bodyPr>
          <a:lstStyle/>
          <a:p>
            <a:r>
              <a:rPr lang="en-HK" altLang="zh-TW" sz="4400" b="1" dirty="0">
                <a:solidFill>
                  <a:srgbClr val="0070C0"/>
                </a:solidFill>
                <a:latin typeface="Microsoft JhengHei UI" pitchFamily="34" charset="-120"/>
                <a:ea typeface="Microsoft JhengHei UI" pitchFamily="34" charset="-120"/>
              </a:rPr>
              <a:t>What is a “person with a disability”?</a:t>
            </a:r>
            <a:endParaRPr lang="zh-TW" altLang="en-US" sz="4400" b="1" dirty="0">
              <a:solidFill>
                <a:srgbClr val="0070C0"/>
              </a:solidFill>
              <a:latin typeface="Microsoft JhengHei UI" pitchFamily="34" charset="-120"/>
              <a:ea typeface="Microsoft JhengHei UI" pitchFamily="34" charset="-120"/>
            </a:endParaRPr>
          </a:p>
        </p:txBody>
      </p:sp>
    </p:spTree>
    <p:extLst>
      <p:ext uri="{BB962C8B-B14F-4D97-AF65-F5344CB8AC3E}">
        <p14:creationId xmlns:p14="http://schemas.microsoft.com/office/powerpoint/2010/main" val="5492602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334435" y="1647868"/>
            <a:ext cx="8596668" cy="702118"/>
          </a:xfrm>
        </p:spPr>
        <p:txBody>
          <a:bodyPr>
            <a:noAutofit/>
          </a:bodyPr>
          <a:lstStyle/>
          <a:p>
            <a:pPr marL="114300" indent="0">
              <a:buNone/>
            </a:pPr>
            <a:r>
              <a:rPr lang="en-HK" altLang="zh-TW" sz="4000" b="1" dirty="0">
                <a:solidFill>
                  <a:schemeClr val="tx1"/>
                </a:solidFill>
                <a:latin typeface="Microsoft JhengHei UI" pitchFamily="34" charset="-120"/>
                <a:ea typeface="Microsoft JhengHei UI" pitchFamily="34" charset="-120"/>
              </a:rPr>
              <a:t>In Hong Kong, the most common types of disability are:</a:t>
            </a:r>
            <a:endParaRPr lang="zh-TW" altLang="zh-TW" sz="4000" b="1" dirty="0">
              <a:solidFill>
                <a:schemeClr val="tx1"/>
              </a:solidFill>
              <a:latin typeface="Microsoft JhengHei UI" pitchFamily="34" charset="-120"/>
              <a:ea typeface="Microsoft JhengHei UI" pitchFamily="34" charset="-120"/>
            </a:endParaRPr>
          </a:p>
          <a:p>
            <a:pPr marL="0" indent="0">
              <a:buNone/>
            </a:pPr>
            <a:endParaRPr lang="en-US" altLang="zh-TW" sz="4000" b="1" dirty="0">
              <a:latin typeface="Microsoft JhengHei UI" pitchFamily="34" charset="-120"/>
              <a:ea typeface="Microsoft JhengHei UI" pitchFamily="34" charset="-120"/>
            </a:endParaRPr>
          </a:p>
          <a:p>
            <a:pPr marL="0" indent="0">
              <a:spcBef>
                <a:spcPts val="500"/>
              </a:spcBef>
              <a:buNone/>
            </a:pPr>
            <a:r>
              <a:rPr lang="en-US" altLang="zh-TW" sz="4000" b="1" dirty="0" smtClean="0">
                <a:solidFill>
                  <a:srgbClr val="0070C0"/>
                </a:solidFill>
                <a:latin typeface="Microsoft JhengHei UI" pitchFamily="34" charset="-120"/>
                <a:ea typeface="Microsoft JhengHei UI" pitchFamily="34" charset="-120"/>
              </a:rPr>
              <a:t>(2) </a:t>
            </a:r>
            <a:r>
              <a:rPr lang="en-HK" altLang="zh-TW" sz="4000" b="1" dirty="0">
                <a:solidFill>
                  <a:srgbClr val="0070C0"/>
                </a:solidFill>
                <a:latin typeface="Microsoft JhengHei UI" pitchFamily="34" charset="-120"/>
                <a:ea typeface="Microsoft JhengHei UI" pitchFamily="34" charset="-120"/>
              </a:rPr>
              <a:t>Visual </a:t>
            </a:r>
            <a:r>
              <a:rPr lang="en-HK" altLang="zh-TW" sz="4000" b="1" dirty="0" smtClean="0">
                <a:solidFill>
                  <a:srgbClr val="0070C0"/>
                </a:solidFill>
                <a:latin typeface="Microsoft JhengHei UI" pitchFamily="34" charset="-120"/>
                <a:ea typeface="Microsoft JhengHei UI" pitchFamily="34" charset="-120"/>
              </a:rPr>
              <a:t>Impairment</a:t>
            </a:r>
            <a:endParaRPr lang="en-US" altLang="zh-TW" sz="4000" b="1" dirty="0" smtClean="0">
              <a:solidFill>
                <a:srgbClr val="0070C0"/>
              </a:solidFill>
              <a:latin typeface="Microsoft JhengHei UI" pitchFamily="34" charset="-120"/>
              <a:ea typeface="Microsoft JhengHei UI" pitchFamily="34" charset="-120"/>
            </a:endParaRPr>
          </a:p>
          <a:p>
            <a:pPr marL="114300" indent="0">
              <a:buNone/>
            </a:pPr>
            <a:r>
              <a:rPr lang="en-HK" altLang="zh-TW" sz="2800" dirty="0">
                <a:solidFill>
                  <a:schemeClr val="tx1"/>
                </a:solidFill>
                <a:latin typeface="Microsoft JhengHei UI" pitchFamily="34" charset="-120"/>
                <a:ea typeface="Microsoft JhengHei UI" pitchFamily="34" charset="-120"/>
              </a:rPr>
              <a:t>A visual impairment that </a:t>
            </a:r>
            <a:endParaRPr lang="en-HK" altLang="zh-TW" sz="2800" dirty="0" smtClean="0">
              <a:solidFill>
                <a:schemeClr val="tx1"/>
              </a:solidFill>
              <a:latin typeface="Microsoft JhengHei UI" pitchFamily="34" charset="-120"/>
              <a:ea typeface="Microsoft JhengHei UI" pitchFamily="34" charset="-120"/>
            </a:endParaRPr>
          </a:p>
          <a:p>
            <a:pPr marL="114300" indent="0">
              <a:buNone/>
            </a:pPr>
            <a:r>
              <a:rPr lang="en-HK" altLang="zh-TW" sz="2800" dirty="0" smtClean="0">
                <a:solidFill>
                  <a:schemeClr val="tx1"/>
                </a:solidFill>
                <a:latin typeface="Microsoft JhengHei UI" pitchFamily="34" charset="-120"/>
                <a:ea typeface="Microsoft JhengHei UI" pitchFamily="34" charset="-120"/>
              </a:rPr>
              <a:t>makes </a:t>
            </a:r>
            <a:r>
              <a:rPr lang="en-HK" altLang="zh-TW" sz="2800" dirty="0">
                <a:solidFill>
                  <a:schemeClr val="tx1"/>
                </a:solidFill>
                <a:latin typeface="Microsoft JhengHei UI" pitchFamily="34" charset="-120"/>
                <a:ea typeface="Microsoft JhengHei UI" pitchFamily="34" charset="-120"/>
              </a:rPr>
              <a:t>it difficult or impossible </a:t>
            </a:r>
            <a:endParaRPr lang="en-HK" altLang="zh-TW" sz="2800" dirty="0" smtClean="0">
              <a:solidFill>
                <a:schemeClr val="tx1"/>
              </a:solidFill>
              <a:latin typeface="Microsoft JhengHei UI" pitchFamily="34" charset="-120"/>
              <a:ea typeface="Microsoft JhengHei UI" pitchFamily="34" charset="-120"/>
            </a:endParaRPr>
          </a:p>
          <a:p>
            <a:pPr marL="114300" indent="0">
              <a:buNone/>
            </a:pPr>
            <a:r>
              <a:rPr lang="en-HK" altLang="zh-TW" sz="2800" dirty="0" smtClean="0">
                <a:solidFill>
                  <a:schemeClr val="tx1"/>
                </a:solidFill>
                <a:latin typeface="Microsoft JhengHei UI" pitchFamily="34" charset="-120"/>
                <a:ea typeface="Microsoft JhengHei UI" pitchFamily="34" charset="-120"/>
              </a:rPr>
              <a:t>to </a:t>
            </a:r>
            <a:r>
              <a:rPr lang="en-HK" altLang="zh-TW" sz="2800" dirty="0">
                <a:solidFill>
                  <a:schemeClr val="tx1"/>
                </a:solidFill>
                <a:latin typeface="Microsoft JhengHei UI" pitchFamily="34" charset="-120"/>
                <a:ea typeface="Microsoft JhengHei UI" pitchFamily="34" charset="-120"/>
              </a:rPr>
              <a:t>see.</a:t>
            </a:r>
            <a:endParaRPr lang="zh-TW" altLang="zh-TW" sz="2800" dirty="0">
              <a:solidFill>
                <a:schemeClr val="tx1"/>
              </a:solidFill>
              <a:latin typeface="Microsoft JhengHei UI" pitchFamily="34" charset="-120"/>
              <a:ea typeface="Microsoft JhengHei UI" pitchFamily="34" charset="-120"/>
            </a:endParaRPr>
          </a:p>
          <a:p>
            <a:pPr marL="0" indent="0">
              <a:buNone/>
            </a:pPr>
            <a:endParaRPr lang="zh-HK" altLang="en-US" sz="4000" b="1" dirty="0">
              <a:latin typeface="Microsoft JhengHei UI" pitchFamily="34" charset="-120"/>
              <a:ea typeface="Microsoft JhengHei UI" pitchFamily="34" charset="-120"/>
            </a:endParaRPr>
          </a:p>
          <a:p>
            <a:pPr marL="0" indent="0">
              <a:buNone/>
            </a:pPr>
            <a:endParaRPr lang="zh-TW" altLang="zh-TW" sz="4000" b="1" dirty="0">
              <a:latin typeface="Microsoft JhengHei UI" pitchFamily="34" charset="-120"/>
              <a:ea typeface="Microsoft JhengHei UI" pitchFamily="34" charset="-120"/>
            </a:endParaRPr>
          </a:p>
        </p:txBody>
      </p:sp>
      <p:pic>
        <p:nvPicPr>
          <p:cNvPr id="5" name="圖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68936" y="2650314"/>
            <a:ext cx="3602743" cy="3602743"/>
          </a:xfrm>
          <a:prstGeom prst="rect">
            <a:avLst/>
          </a:prstGeom>
        </p:spPr>
      </p:pic>
      <p:sp>
        <p:nvSpPr>
          <p:cNvPr id="6" name="標題 1"/>
          <p:cNvSpPr>
            <a:spLocks noGrp="1"/>
          </p:cNvSpPr>
          <p:nvPr>
            <p:ph type="title"/>
          </p:nvPr>
        </p:nvSpPr>
        <p:spPr>
          <a:xfrm>
            <a:off x="0" y="408373"/>
            <a:ext cx="12191999" cy="1039427"/>
          </a:xfrm>
        </p:spPr>
        <p:txBody>
          <a:bodyPr>
            <a:normAutofit/>
          </a:bodyPr>
          <a:lstStyle/>
          <a:p>
            <a:r>
              <a:rPr lang="en-HK" altLang="zh-TW" sz="4400" b="1" dirty="0">
                <a:solidFill>
                  <a:srgbClr val="0070C0"/>
                </a:solidFill>
                <a:latin typeface="Microsoft JhengHei UI" pitchFamily="34" charset="-120"/>
                <a:ea typeface="Microsoft JhengHei UI" pitchFamily="34" charset="-120"/>
              </a:rPr>
              <a:t>What is a “person with a disability”?</a:t>
            </a:r>
            <a:endParaRPr lang="zh-TW" altLang="en-US" sz="4400" b="1" dirty="0">
              <a:solidFill>
                <a:srgbClr val="0070C0"/>
              </a:solidFill>
              <a:latin typeface="Microsoft JhengHei UI" pitchFamily="34" charset="-120"/>
              <a:ea typeface="Microsoft JhengHei UI" pitchFamily="34" charset="-120"/>
            </a:endParaRPr>
          </a:p>
        </p:txBody>
      </p:sp>
    </p:spTree>
    <p:extLst>
      <p:ext uri="{BB962C8B-B14F-4D97-AF65-F5344CB8AC3E}">
        <p14:creationId xmlns:p14="http://schemas.microsoft.com/office/powerpoint/2010/main" val="19260933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334435" y="1685968"/>
            <a:ext cx="8596668" cy="702118"/>
          </a:xfrm>
        </p:spPr>
        <p:txBody>
          <a:bodyPr>
            <a:noAutofit/>
          </a:bodyPr>
          <a:lstStyle/>
          <a:p>
            <a:pPr marL="114300" indent="0">
              <a:buNone/>
            </a:pPr>
            <a:r>
              <a:rPr lang="en-HK" altLang="zh-TW" sz="4000" b="1" dirty="0">
                <a:solidFill>
                  <a:schemeClr val="tx1"/>
                </a:solidFill>
                <a:latin typeface="Microsoft JhengHei UI" pitchFamily="34" charset="-120"/>
                <a:ea typeface="Microsoft JhengHei UI" pitchFamily="34" charset="-120"/>
              </a:rPr>
              <a:t>In Hong Kong, the most common types of disability are:</a:t>
            </a:r>
            <a:endParaRPr lang="zh-TW" altLang="zh-TW" sz="4000" b="1" dirty="0">
              <a:solidFill>
                <a:schemeClr val="tx1"/>
              </a:solidFill>
              <a:latin typeface="Microsoft JhengHei UI" pitchFamily="34" charset="-120"/>
              <a:ea typeface="Microsoft JhengHei UI" pitchFamily="34" charset="-120"/>
            </a:endParaRPr>
          </a:p>
          <a:p>
            <a:pPr marL="0" indent="0">
              <a:buNone/>
            </a:pPr>
            <a:endParaRPr lang="en-US" altLang="zh-TW" sz="4000" b="1" dirty="0">
              <a:latin typeface="Microsoft JhengHei UI" pitchFamily="34" charset="-120"/>
              <a:ea typeface="Microsoft JhengHei UI" pitchFamily="34" charset="-120"/>
            </a:endParaRPr>
          </a:p>
          <a:p>
            <a:pPr marL="0" indent="0">
              <a:spcBef>
                <a:spcPts val="500"/>
              </a:spcBef>
              <a:buNone/>
            </a:pPr>
            <a:r>
              <a:rPr lang="en-US" altLang="zh-TW" sz="4000" b="1" dirty="0" smtClean="0">
                <a:solidFill>
                  <a:srgbClr val="0070C0"/>
                </a:solidFill>
                <a:latin typeface="Microsoft JhengHei UI" pitchFamily="34" charset="-120"/>
                <a:ea typeface="Microsoft JhengHei UI" pitchFamily="34" charset="-120"/>
              </a:rPr>
              <a:t>(3) </a:t>
            </a:r>
            <a:r>
              <a:rPr lang="en-HK" altLang="zh-TW" sz="4000" b="1" dirty="0">
                <a:solidFill>
                  <a:srgbClr val="0070C0"/>
                </a:solidFill>
                <a:latin typeface="Microsoft JhengHei UI" pitchFamily="34" charset="-120"/>
                <a:ea typeface="Microsoft JhengHei UI" pitchFamily="34" charset="-120"/>
              </a:rPr>
              <a:t>Hearing Impairment</a:t>
            </a:r>
            <a:endParaRPr lang="en-US" altLang="zh-TW" sz="4000" b="1" dirty="0" smtClean="0">
              <a:solidFill>
                <a:srgbClr val="0070C0"/>
              </a:solidFill>
              <a:latin typeface="Microsoft JhengHei UI" pitchFamily="34" charset="-120"/>
              <a:ea typeface="Microsoft JhengHei UI" pitchFamily="34" charset="-120"/>
            </a:endParaRPr>
          </a:p>
          <a:p>
            <a:pPr marL="114300" indent="0">
              <a:buNone/>
            </a:pPr>
            <a:r>
              <a:rPr lang="en-HK" altLang="zh-TW" sz="2800" dirty="0">
                <a:solidFill>
                  <a:schemeClr val="tx1"/>
                </a:solidFill>
                <a:latin typeface="Microsoft JhengHei UI" pitchFamily="34" charset="-120"/>
                <a:ea typeface="Microsoft JhengHei UI" pitchFamily="34" charset="-120"/>
              </a:rPr>
              <a:t>A hearing impairment that makes </a:t>
            </a:r>
            <a:endParaRPr lang="en-HK" altLang="zh-TW" sz="2800" dirty="0" smtClean="0">
              <a:solidFill>
                <a:schemeClr val="tx1"/>
              </a:solidFill>
              <a:latin typeface="Microsoft JhengHei UI" pitchFamily="34" charset="-120"/>
              <a:ea typeface="Microsoft JhengHei UI" pitchFamily="34" charset="-120"/>
            </a:endParaRPr>
          </a:p>
          <a:p>
            <a:pPr marL="114300" indent="0">
              <a:buNone/>
            </a:pPr>
            <a:r>
              <a:rPr lang="en-HK" altLang="zh-TW" sz="2800" dirty="0" smtClean="0">
                <a:solidFill>
                  <a:schemeClr val="tx1"/>
                </a:solidFill>
                <a:latin typeface="Microsoft JhengHei UI" pitchFamily="34" charset="-120"/>
                <a:ea typeface="Microsoft JhengHei UI" pitchFamily="34" charset="-120"/>
              </a:rPr>
              <a:t>it </a:t>
            </a:r>
            <a:r>
              <a:rPr lang="en-HK" altLang="zh-TW" sz="2800" dirty="0">
                <a:solidFill>
                  <a:schemeClr val="tx1"/>
                </a:solidFill>
                <a:latin typeface="Microsoft JhengHei UI" pitchFamily="34" charset="-120"/>
                <a:ea typeface="Microsoft JhengHei UI" pitchFamily="34" charset="-120"/>
              </a:rPr>
              <a:t>difficult or impossible </a:t>
            </a:r>
            <a:endParaRPr lang="en-HK" altLang="zh-TW" sz="2800" dirty="0" smtClean="0">
              <a:solidFill>
                <a:schemeClr val="tx1"/>
              </a:solidFill>
              <a:latin typeface="Microsoft JhengHei UI" pitchFamily="34" charset="-120"/>
              <a:ea typeface="Microsoft JhengHei UI" pitchFamily="34" charset="-120"/>
            </a:endParaRPr>
          </a:p>
          <a:p>
            <a:pPr marL="114300" indent="0">
              <a:buNone/>
            </a:pPr>
            <a:r>
              <a:rPr lang="en-HK" altLang="zh-TW" sz="2800" dirty="0" smtClean="0">
                <a:solidFill>
                  <a:schemeClr val="tx1"/>
                </a:solidFill>
                <a:latin typeface="Microsoft JhengHei UI" pitchFamily="34" charset="-120"/>
                <a:ea typeface="Microsoft JhengHei UI" pitchFamily="34" charset="-120"/>
              </a:rPr>
              <a:t>to </a:t>
            </a:r>
            <a:r>
              <a:rPr lang="en-HK" altLang="zh-TW" sz="2800" dirty="0">
                <a:solidFill>
                  <a:schemeClr val="tx1"/>
                </a:solidFill>
                <a:latin typeface="Microsoft JhengHei UI" pitchFamily="34" charset="-120"/>
                <a:ea typeface="Microsoft JhengHei UI" pitchFamily="34" charset="-120"/>
              </a:rPr>
              <a:t>hear sounds.</a:t>
            </a:r>
            <a:endParaRPr lang="zh-TW" altLang="zh-TW" sz="2800" dirty="0">
              <a:solidFill>
                <a:schemeClr val="tx1"/>
              </a:solidFill>
              <a:latin typeface="Microsoft JhengHei UI" pitchFamily="34" charset="-120"/>
              <a:ea typeface="Microsoft JhengHei UI" pitchFamily="34" charset="-120"/>
            </a:endParaRPr>
          </a:p>
          <a:p>
            <a:pPr marL="0" indent="0">
              <a:buNone/>
            </a:pPr>
            <a:endParaRPr lang="zh-HK" altLang="en-US" sz="4000" b="1" dirty="0">
              <a:latin typeface="Microsoft JhengHei UI" pitchFamily="34" charset="-120"/>
              <a:ea typeface="Microsoft JhengHei UI" pitchFamily="34" charset="-120"/>
            </a:endParaRPr>
          </a:p>
          <a:p>
            <a:pPr marL="0" indent="0">
              <a:buNone/>
            </a:pPr>
            <a:endParaRPr lang="zh-TW" altLang="zh-TW" sz="4000" b="1" dirty="0">
              <a:latin typeface="Microsoft JhengHei UI" pitchFamily="34" charset="-120"/>
              <a:ea typeface="Microsoft JhengHei UI" pitchFamily="34" charset="-120"/>
            </a:endParaRPr>
          </a:p>
        </p:txBody>
      </p:sp>
      <p:pic>
        <p:nvPicPr>
          <p:cNvPr id="5" name="圖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00467" y="2602188"/>
            <a:ext cx="3602743" cy="3602743"/>
          </a:xfrm>
          <a:prstGeom prst="rect">
            <a:avLst/>
          </a:prstGeom>
        </p:spPr>
      </p:pic>
      <p:sp>
        <p:nvSpPr>
          <p:cNvPr id="6" name="標題 1"/>
          <p:cNvSpPr>
            <a:spLocks noGrp="1"/>
          </p:cNvSpPr>
          <p:nvPr>
            <p:ph type="title"/>
          </p:nvPr>
        </p:nvSpPr>
        <p:spPr>
          <a:xfrm>
            <a:off x="0" y="408373"/>
            <a:ext cx="12191999" cy="1039427"/>
          </a:xfrm>
        </p:spPr>
        <p:txBody>
          <a:bodyPr>
            <a:noAutofit/>
          </a:bodyPr>
          <a:lstStyle/>
          <a:p>
            <a:r>
              <a:rPr lang="en-HK" altLang="zh-TW" sz="4400" b="1" dirty="0">
                <a:solidFill>
                  <a:srgbClr val="0070C0"/>
                </a:solidFill>
                <a:latin typeface="Microsoft JhengHei UI" pitchFamily="34" charset="-120"/>
                <a:ea typeface="Microsoft JhengHei UI" pitchFamily="34" charset="-120"/>
              </a:rPr>
              <a:t>What is a “person with a disability”?</a:t>
            </a:r>
            <a:endParaRPr lang="zh-TW" altLang="en-US" sz="4400" b="1" dirty="0">
              <a:solidFill>
                <a:srgbClr val="0070C0"/>
              </a:solidFill>
              <a:latin typeface="Microsoft JhengHei UI" pitchFamily="34" charset="-120"/>
              <a:ea typeface="Microsoft JhengHei UI" pitchFamily="34" charset="-120"/>
            </a:endParaRPr>
          </a:p>
        </p:txBody>
      </p:sp>
    </p:spTree>
    <p:extLst>
      <p:ext uri="{BB962C8B-B14F-4D97-AF65-F5344CB8AC3E}">
        <p14:creationId xmlns:p14="http://schemas.microsoft.com/office/powerpoint/2010/main" val="185197546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334435" y="1647868"/>
            <a:ext cx="8596668" cy="702118"/>
          </a:xfrm>
        </p:spPr>
        <p:txBody>
          <a:bodyPr>
            <a:noAutofit/>
          </a:bodyPr>
          <a:lstStyle/>
          <a:p>
            <a:pPr marL="114300" indent="0">
              <a:buNone/>
            </a:pPr>
            <a:r>
              <a:rPr lang="en-HK" altLang="zh-TW" sz="4000" b="1" dirty="0">
                <a:solidFill>
                  <a:schemeClr val="tx1"/>
                </a:solidFill>
                <a:latin typeface="Microsoft JhengHei UI" pitchFamily="34" charset="-120"/>
                <a:ea typeface="Microsoft JhengHei UI" pitchFamily="34" charset="-120"/>
              </a:rPr>
              <a:t>In Hong Kong, the most common types of disability are:</a:t>
            </a:r>
            <a:endParaRPr lang="zh-TW" altLang="zh-TW" sz="4000" b="1" dirty="0">
              <a:solidFill>
                <a:schemeClr val="tx1"/>
              </a:solidFill>
              <a:latin typeface="Microsoft JhengHei UI" pitchFamily="34" charset="-120"/>
              <a:ea typeface="Microsoft JhengHei UI" pitchFamily="34" charset="-120"/>
            </a:endParaRPr>
          </a:p>
          <a:p>
            <a:pPr marL="0" indent="0">
              <a:buNone/>
            </a:pPr>
            <a:endParaRPr lang="en-US" altLang="zh-TW" sz="4000" b="1" dirty="0">
              <a:latin typeface="Microsoft JhengHei UI" pitchFamily="34" charset="-120"/>
              <a:ea typeface="Microsoft JhengHei UI" pitchFamily="34" charset="-120"/>
            </a:endParaRPr>
          </a:p>
          <a:p>
            <a:pPr marL="0" indent="0">
              <a:spcBef>
                <a:spcPts val="500"/>
              </a:spcBef>
              <a:buNone/>
            </a:pPr>
            <a:r>
              <a:rPr lang="en-US" altLang="zh-TW" sz="4000" b="1" dirty="0" smtClean="0">
                <a:solidFill>
                  <a:srgbClr val="0070C0"/>
                </a:solidFill>
                <a:latin typeface="Microsoft JhengHei UI" pitchFamily="34" charset="-120"/>
                <a:ea typeface="Microsoft JhengHei UI" pitchFamily="34" charset="-120"/>
              </a:rPr>
              <a:t>(4) </a:t>
            </a:r>
            <a:r>
              <a:rPr lang="en-HK" altLang="zh-TW" sz="4000" b="1" dirty="0">
                <a:solidFill>
                  <a:srgbClr val="0070C0"/>
                </a:solidFill>
                <a:latin typeface="Microsoft JhengHei UI" pitchFamily="34" charset="-120"/>
                <a:ea typeface="Microsoft JhengHei UI" pitchFamily="34" charset="-120"/>
              </a:rPr>
              <a:t>Speech </a:t>
            </a:r>
            <a:r>
              <a:rPr lang="en-HK" altLang="zh-TW" sz="4000" b="1" dirty="0" smtClean="0">
                <a:solidFill>
                  <a:srgbClr val="0070C0"/>
                </a:solidFill>
                <a:latin typeface="Microsoft JhengHei UI" pitchFamily="34" charset="-120"/>
                <a:ea typeface="Microsoft JhengHei UI" pitchFamily="34" charset="-120"/>
              </a:rPr>
              <a:t>Impairment</a:t>
            </a:r>
          </a:p>
          <a:p>
            <a:pPr marL="114300" indent="0">
              <a:buNone/>
            </a:pPr>
            <a:r>
              <a:rPr lang="en-HK" altLang="zh-TW" sz="2800" dirty="0">
                <a:solidFill>
                  <a:schemeClr val="tx1"/>
                </a:solidFill>
                <a:latin typeface="Microsoft JhengHei UI" pitchFamily="34" charset="-120"/>
                <a:ea typeface="Microsoft JhengHei UI" pitchFamily="34" charset="-120"/>
              </a:rPr>
              <a:t>Difficulty in speaking that </a:t>
            </a:r>
            <a:r>
              <a:rPr lang="en-HK" altLang="zh-TW" sz="2800" dirty="0" smtClean="0">
                <a:solidFill>
                  <a:schemeClr val="tx1"/>
                </a:solidFill>
                <a:latin typeface="Microsoft JhengHei UI" pitchFamily="34" charset="-120"/>
                <a:ea typeface="Microsoft JhengHei UI" pitchFamily="34" charset="-120"/>
              </a:rPr>
              <a:t>affects</a:t>
            </a:r>
          </a:p>
          <a:p>
            <a:pPr marL="114300" indent="0">
              <a:buNone/>
            </a:pPr>
            <a:r>
              <a:rPr lang="en-HK" altLang="zh-TW" sz="2800" dirty="0" smtClean="0">
                <a:solidFill>
                  <a:schemeClr val="tx1"/>
                </a:solidFill>
                <a:latin typeface="Microsoft JhengHei UI" pitchFamily="34" charset="-120"/>
                <a:ea typeface="Microsoft JhengHei UI" pitchFamily="34" charset="-120"/>
              </a:rPr>
              <a:t>communication </a:t>
            </a:r>
            <a:r>
              <a:rPr lang="en-HK" altLang="zh-TW" sz="2800" dirty="0">
                <a:solidFill>
                  <a:schemeClr val="tx1"/>
                </a:solidFill>
                <a:latin typeface="Microsoft JhengHei UI" pitchFamily="34" charset="-120"/>
                <a:ea typeface="Microsoft JhengHei UI" pitchFamily="34" charset="-120"/>
              </a:rPr>
              <a:t>skills.</a:t>
            </a:r>
            <a:endParaRPr lang="zh-TW" altLang="zh-TW" sz="2800" dirty="0">
              <a:solidFill>
                <a:schemeClr val="tx1"/>
              </a:solidFill>
              <a:latin typeface="Microsoft JhengHei UI" pitchFamily="34" charset="-120"/>
              <a:ea typeface="Microsoft JhengHei UI" pitchFamily="34" charset="-120"/>
            </a:endParaRPr>
          </a:p>
          <a:p>
            <a:pPr marL="0" indent="0">
              <a:buNone/>
            </a:pPr>
            <a:endParaRPr lang="zh-HK" altLang="en-US" sz="4000" b="1" dirty="0">
              <a:latin typeface="Microsoft JhengHei UI" pitchFamily="34" charset="-120"/>
              <a:ea typeface="Microsoft JhengHei UI" pitchFamily="34" charset="-120"/>
            </a:endParaRPr>
          </a:p>
          <a:p>
            <a:pPr marL="0" indent="0">
              <a:buNone/>
            </a:pPr>
            <a:endParaRPr lang="zh-TW" altLang="zh-TW" sz="4000" b="1" dirty="0">
              <a:latin typeface="Microsoft JhengHei UI" pitchFamily="34" charset="-120"/>
              <a:ea typeface="Microsoft JhengHei UI" pitchFamily="34" charset="-120"/>
            </a:endParaRPr>
          </a:p>
        </p:txBody>
      </p:sp>
      <p:sp>
        <p:nvSpPr>
          <p:cNvPr id="6" name="標題 1"/>
          <p:cNvSpPr>
            <a:spLocks noGrp="1"/>
          </p:cNvSpPr>
          <p:nvPr>
            <p:ph type="title"/>
          </p:nvPr>
        </p:nvSpPr>
        <p:spPr>
          <a:xfrm>
            <a:off x="0" y="408373"/>
            <a:ext cx="12191999" cy="1039427"/>
          </a:xfrm>
        </p:spPr>
        <p:txBody>
          <a:bodyPr>
            <a:noAutofit/>
          </a:bodyPr>
          <a:lstStyle/>
          <a:p>
            <a:r>
              <a:rPr lang="en-HK" altLang="zh-TW" sz="4400" b="1" dirty="0">
                <a:solidFill>
                  <a:srgbClr val="0070C0"/>
                </a:solidFill>
                <a:latin typeface="Microsoft JhengHei UI" pitchFamily="34" charset="-120"/>
                <a:ea typeface="Microsoft JhengHei UI" pitchFamily="34" charset="-120"/>
              </a:rPr>
              <a:t>What is a “person with a disability”?</a:t>
            </a:r>
            <a:endParaRPr lang="zh-TW" altLang="en-US" sz="4400" b="1" dirty="0">
              <a:solidFill>
                <a:srgbClr val="0070C0"/>
              </a:solidFill>
              <a:latin typeface="Microsoft JhengHei UI" pitchFamily="34" charset="-120"/>
              <a:ea typeface="Microsoft JhengHei UI" pitchFamily="34" charset="-120"/>
            </a:endParaRPr>
          </a:p>
        </p:txBody>
      </p:sp>
      <p:pic>
        <p:nvPicPr>
          <p:cNvPr id="2" name="圖片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49884" y="2580127"/>
            <a:ext cx="3602743" cy="3602743"/>
          </a:xfrm>
          <a:prstGeom prst="rect">
            <a:avLst/>
          </a:prstGeom>
        </p:spPr>
      </p:pic>
    </p:spTree>
    <p:extLst>
      <p:ext uri="{BB962C8B-B14F-4D97-AF65-F5344CB8AC3E}">
        <p14:creationId xmlns:p14="http://schemas.microsoft.com/office/powerpoint/2010/main" val="193419833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334435" y="1647868"/>
            <a:ext cx="8596668" cy="702118"/>
          </a:xfrm>
        </p:spPr>
        <p:txBody>
          <a:bodyPr>
            <a:noAutofit/>
          </a:bodyPr>
          <a:lstStyle/>
          <a:p>
            <a:pPr marL="114300" indent="0">
              <a:buNone/>
            </a:pPr>
            <a:r>
              <a:rPr lang="en-HK" altLang="zh-TW" sz="4000" b="1" dirty="0">
                <a:solidFill>
                  <a:schemeClr val="tx1"/>
                </a:solidFill>
                <a:latin typeface="Microsoft JhengHei UI" pitchFamily="34" charset="-120"/>
                <a:ea typeface="Microsoft JhengHei UI" pitchFamily="34" charset="-120"/>
              </a:rPr>
              <a:t>In Hong Kong, the most common types of disability are:</a:t>
            </a:r>
            <a:endParaRPr lang="zh-TW" altLang="zh-TW" sz="4000" b="1" dirty="0">
              <a:solidFill>
                <a:schemeClr val="tx1"/>
              </a:solidFill>
              <a:latin typeface="Microsoft JhengHei UI" pitchFamily="34" charset="-120"/>
              <a:ea typeface="Microsoft JhengHei UI" pitchFamily="34" charset="-120"/>
            </a:endParaRPr>
          </a:p>
          <a:p>
            <a:pPr marL="0" indent="0">
              <a:spcBef>
                <a:spcPts val="500"/>
              </a:spcBef>
              <a:buNone/>
            </a:pPr>
            <a:endParaRPr lang="en-US" altLang="zh-TW" sz="4000" b="1" dirty="0">
              <a:latin typeface="Microsoft JhengHei UI" pitchFamily="34" charset="-120"/>
              <a:ea typeface="Microsoft JhengHei UI" pitchFamily="34" charset="-120"/>
            </a:endParaRPr>
          </a:p>
          <a:p>
            <a:pPr marL="0" indent="0">
              <a:spcBef>
                <a:spcPts val="500"/>
              </a:spcBef>
              <a:buNone/>
            </a:pPr>
            <a:r>
              <a:rPr lang="en-US" altLang="zh-TW" sz="4000" b="1" dirty="0" smtClean="0">
                <a:solidFill>
                  <a:srgbClr val="0070C0"/>
                </a:solidFill>
                <a:latin typeface="Microsoft JhengHei UI" pitchFamily="34" charset="-120"/>
                <a:ea typeface="Microsoft JhengHei UI" pitchFamily="34" charset="-120"/>
              </a:rPr>
              <a:t>(5) </a:t>
            </a:r>
            <a:r>
              <a:rPr lang="en-HK" altLang="zh-TW" sz="4000" b="1" dirty="0">
                <a:solidFill>
                  <a:srgbClr val="0070C0"/>
                </a:solidFill>
                <a:latin typeface="Microsoft JhengHei UI" pitchFamily="34" charset="-120"/>
                <a:ea typeface="Microsoft JhengHei UI" pitchFamily="34" charset="-120"/>
              </a:rPr>
              <a:t>Organic Disability</a:t>
            </a:r>
            <a:r>
              <a:rPr lang="en-HK" altLang="zh-TW" sz="4000" b="1" dirty="0" smtClean="0">
                <a:solidFill>
                  <a:srgbClr val="0070C0"/>
                </a:solidFill>
                <a:latin typeface="Microsoft JhengHei UI" pitchFamily="34" charset="-120"/>
                <a:ea typeface="Microsoft JhengHei UI" pitchFamily="34" charset="-120"/>
              </a:rPr>
              <a:t>/</a:t>
            </a:r>
          </a:p>
          <a:p>
            <a:pPr marL="0" indent="0">
              <a:spcBef>
                <a:spcPts val="500"/>
              </a:spcBef>
              <a:buNone/>
            </a:pPr>
            <a:r>
              <a:rPr lang="en-HK" altLang="zh-TW" sz="4000" b="1" dirty="0" smtClean="0">
                <a:solidFill>
                  <a:srgbClr val="0070C0"/>
                </a:solidFill>
                <a:latin typeface="Microsoft JhengHei UI" pitchFamily="34" charset="-120"/>
                <a:ea typeface="Microsoft JhengHei UI" pitchFamily="34" charset="-120"/>
              </a:rPr>
              <a:t>      Chronic Illness</a:t>
            </a:r>
          </a:p>
          <a:p>
            <a:pPr marL="114300" indent="0">
              <a:buNone/>
            </a:pPr>
            <a:r>
              <a:rPr lang="en-HK" altLang="zh-TW" sz="2800" dirty="0">
                <a:solidFill>
                  <a:schemeClr val="tx1"/>
                </a:solidFill>
                <a:latin typeface="Microsoft JhengHei UI" pitchFamily="34" charset="-120"/>
                <a:ea typeface="Microsoft JhengHei UI" pitchFamily="34" charset="-120"/>
              </a:rPr>
              <a:t>Conditions caused by disease or treatment, </a:t>
            </a:r>
            <a:endParaRPr lang="en-HK" altLang="zh-TW" sz="2800" dirty="0" smtClean="0">
              <a:solidFill>
                <a:schemeClr val="tx1"/>
              </a:solidFill>
              <a:latin typeface="Microsoft JhengHei UI" pitchFamily="34" charset="-120"/>
              <a:ea typeface="Microsoft JhengHei UI" pitchFamily="34" charset="-120"/>
            </a:endParaRPr>
          </a:p>
          <a:p>
            <a:pPr marL="114300" indent="0">
              <a:buNone/>
            </a:pPr>
            <a:r>
              <a:rPr lang="en-HK" altLang="zh-TW" sz="2800" dirty="0" smtClean="0">
                <a:solidFill>
                  <a:schemeClr val="tx1"/>
                </a:solidFill>
                <a:latin typeface="Microsoft JhengHei UI" pitchFamily="34" charset="-120"/>
                <a:ea typeface="Microsoft JhengHei UI" pitchFamily="34" charset="-120"/>
              </a:rPr>
              <a:t>such </a:t>
            </a:r>
            <a:r>
              <a:rPr lang="en-HK" altLang="zh-TW" sz="2800" dirty="0">
                <a:solidFill>
                  <a:schemeClr val="tx1"/>
                </a:solidFill>
                <a:latin typeface="Microsoft JhengHei UI" pitchFamily="34" charset="-120"/>
                <a:ea typeface="Microsoft JhengHei UI" pitchFamily="34" charset="-120"/>
              </a:rPr>
              <a:t>as organ dysfunction or limitations in </a:t>
            </a:r>
            <a:endParaRPr lang="en-HK" altLang="zh-TW" sz="2800" dirty="0" smtClean="0">
              <a:solidFill>
                <a:schemeClr val="tx1"/>
              </a:solidFill>
              <a:latin typeface="Microsoft JhengHei UI" pitchFamily="34" charset="-120"/>
              <a:ea typeface="Microsoft JhengHei UI" pitchFamily="34" charset="-120"/>
            </a:endParaRPr>
          </a:p>
          <a:p>
            <a:pPr marL="114300" indent="0">
              <a:buNone/>
            </a:pPr>
            <a:r>
              <a:rPr lang="en-HK" altLang="zh-TW" sz="2800" dirty="0" smtClean="0">
                <a:solidFill>
                  <a:schemeClr val="tx1"/>
                </a:solidFill>
                <a:latin typeface="Microsoft JhengHei UI" pitchFamily="34" charset="-120"/>
                <a:ea typeface="Microsoft JhengHei UI" pitchFamily="34" charset="-120"/>
              </a:rPr>
              <a:t>daily </a:t>
            </a:r>
            <a:r>
              <a:rPr lang="en-HK" altLang="zh-TW" sz="2800" dirty="0">
                <a:solidFill>
                  <a:schemeClr val="tx1"/>
                </a:solidFill>
                <a:latin typeface="Microsoft JhengHei UI" pitchFamily="34" charset="-120"/>
                <a:ea typeface="Microsoft JhengHei UI" pitchFamily="34" charset="-120"/>
              </a:rPr>
              <a:t>functional mobility.</a:t>
            </a:r>
            <a:endParaRPr lang="zh-TW" altLang="zh-TW" sz="2800" dirty="0">
              <a:solidFill>
                <a:schemeClr val="tx1"/>
              </a:solidFill>
              <a:latin typeface="Microsoft JhengHei UI" pitchFamily="34" charset="-120"/>
              <a:ea typeface="Microsoft JhengHei UI" pitchFamily="34" charset="-120"/>
            </a:endParaRPr>
          </a:p>
          <a:p>
            <a:pPr marL="0" indent="0">
              <a:buNone/>
            </a:pPr>
            <a:endParaRPr lang="zh-HK" altLang="en-US" sz="4000" b="1" dirty="0">
              <a:latin typeface="Microsoft JhengHei UI" pitchFamily="34" charset="-120"/>
              <a:ea typeface="Microsoft JhengHei UI" pitchFamily="34" charset="-120"/>
            </a:endParaRPr>
          </a:p>
          <a:p>
            <a:pPr marL="0" indent="0">
              <a:buNone/>
            </a:pPr>
            <a:endParaRPr lang="zh-TW" altLang="zh-TW" sz="4000" b="1" dirty="0">
              <a:latin typeface="Microsoft JhengHei UI" pitchFamily="34" charset="-120"/>
              <a:ea typeface="Microsoft JhengHei UI" pitchFamily="34" charset="-120"/>
            </a:endParaRPr>
          </a:p>
        </p:txBody>
      </p:sp>
      <p:pic>
        <p:nvPicPr>
          <p:cNvPr id="5" name="圖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63159" y="2674379"/>
            <a:ext cx="3602743" cy="3602743"/>
          </a:xfrm>
          <a:prstGeom prst="rect">
            <a:avLst/>
          </a:prstGeom>
        </p:spPr>
      </p:pic>
      <p:sp>
        <p:nvSpPr>
          <p:cNvPr id="6" name="標題 1"/>
          <p:cNvSpPr>
            <a:spLocks noGrp="1"/>
          </p:cNvSpPr>
          <p:nvPr>
            <p:ph type="title"/>
          </p:nvPr>
        </p:nvSpPr>
        <p:spPr>
          <a:xfrm>
            <a:off x="0" y="408373"/>
            <a:ext cx="12191999" cy="1039427"/>
          </a:xfrm>
        </p:spPr>
        <p:txBody>
          <a:bodyPr>
            <a:noAutofit/>
          </a:bodyPr>
          <a:lstStyle/>
          <a:p>
            <a:r>
              <a:rPr lang="en-HK" altLang="zh-TW" sz="4400" b="1" dirty="0">
                <a:solidFill>
                  <a:srgbClr val="0070C0"/>
                </a:solidFill>
                <a:latin typeface="Microsoft JhengHei UI" pitchFamily="34" charset="-120"/>
                <a:ea typeface="Microsoft JhengHei UI" pitchFamily="34" charset="-120"/>
              </a:rPr>
              <a:t>What is a “person with a disability”?</a:t>
            </a:r>
            <a:endParaRPr lang="zh-TW" altLang="en-US" sz="4400" b="1" dirty="0">
              <a:solidFill>
                <a:srgbClr val="0070C0"/>
              </a:solidFill>
              <a:latin typeface="Microsoft JhengHei UI" pitchFamily="34" charset="-120"/>
              <a:ea typeface="Microsoft JhengHei UI" pitchFamily="34" charset="-120"/>
            </a:endParaRPr>
          </a:p>
        </p:txBody>
      </p:sp>
    </p:spTree>
    <p:extLst>
      <p:ext uri="{BB962C8B-B14F-4D97-AF65-F5344CB8AC3E}">
        <p14:creationId xmlns:p14="http://schemas.microsoft.com/office/powerpoint/2010/main" val="71971984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image" Target="../media/image2.jpeg"/></Relationships>
</file>

<file path=ppt/theme/_rels/theme3.xml.rels><?xml version="1.0" encoding="UTF-8" standalone="yes"?>
<Relationships xmlns="http://schemas.openxmlformats.org/package/2006/relationships"><Relationship Id="rId1" Type="http://schemas.openxmlformats.org/officeDocument/2006/relationships/image" Target="../media/image4.jpeg"/></Relationships>
</file>

<file path=ppt/theme/_rels/theme4.xml.rels><?xml version="1.0" encoding="UTF-8" standalone="yes"?>
<Relationships xmlns="http://schemas.openxmlformats.org/package/2006/relationships"><Relationship Id="rId1" Type="http://schemas.openxmlformats.org/officeDocument/2006/relationships/image" Target="../media/image5.jpeg"/></Relationships>
</file>

<file path=ppt/theme/_rels/theme5.xml.rels><?xml version="1.0" encoding="UTF-8" standalone="yes"?>
<Relationships xmlns="http://schemas.openxmlformats.org/package/2006/relationships"><Relationship Id="rId1" Type="http://schemas.openxmlformats.org/officeDocument/2006/relationships/image" Target="../media/image6.jpeg"/></Relationships>
</file>

<file path=ppt/theme/_rels/theme6.xml.rels><?xml version="1.0" encoding="UTF-8" standalone="yes"?>
<Relationships xmlns="http://schemas.openxmlformats.org/package/2006/relationships"><Relationship Id="rId1" Type="http://schemas.openxmlformats.org/officeDocument/2006/relationships/image" Target="../media/image7.jpeg"/></Relationships>
</file>

<file path=ppt/theme/theme1.xml><?xml version="1.0" encoding="utf-8"?>
<a:theme xmlns:a="http://schemas.openxmlformats.org/drawingml/2006/main" name="波形">
  <a:themeElements>
    <a:clrScheme name="波形">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波形">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波形">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中庸">
  <a:themeElements>
    <a:clrScheme name="中庸">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中庸">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中庸">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3.xml><?xml version="1.0" encoding="utf-8"?>
<a:theme xmlns:a="http://schemas.openxmlformats.org/drawingml/2006/main" name="流線">
  <a:themeElements>
    <a:clrScheme name="流線">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流線">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流線">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4.xml><?xml version="1.0" encoding="utf-8"?>
<a:theme xmlns:a="http://schemas.openxmlformats.org/drawingml/2006/main" name="夏至">
  <a:themeElements>
    <a:clrScheme name="夏至">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夏至">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夏至">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5.xml><?xml version="1.0" encoding="utf-8"?>
<a:theme xmlns:a="http://schemas.openxmlformats.org/drawingml/2006/main" name="公正">
  <a:themeElements>
    <a:clrScheme name="公正">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公正">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公正">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6.xml><?xml version="1.0" encoding="utf-8"?>
<a:theme xmlns:a="http://schemas.openxmlformats.org/drawingml/2006/main" name="藥劑師">
  <a:themeElements>
    <a:clrScheme name="藥劑師">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藥劑師">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藥劑師">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7.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803</TotalTime>
  <Words>966</Words>
  <Application>Microsoft Office PowerPoint</Application>
  <PresentationFormat>自訂</PresentationFormat>
  <Paragraphs>118</Paragraphs>
  <Slides>25</Slides>
  <Notes>0</Notes>
  <HiddenSlides>0</HiddenSlides>
  <MMClips>0</MMClips>
  <ScaleCrop>false</ScaleCrop>
  <HeadingPairs>
    <vt:vector size="4" baseType="variant">
      <vt:variant>
        <vt:lpstr>佈景主題</vt:lpstr>
      </vt:variant>
      <vt:variant>
        <vt:i4>6</vt:i4>
      </vt:variant>
      <vt:variant>
        <vt:lpstr>投影片標題</vt:lpstr>
      </vt:variant>
      <vt:variant>
        <vt:i4>25</vt:i4>
      </vt:variant>
    </vt:vector>
  </HeadingPairs>
  <TitlesOfParts>
    <vt:vector size="31" baseType="lpstr">
      <vt:lpstr>波形</vt:lpstr>
      <vt:lpstr>中庸</vt:lpstr>
      <vt:lpstr>流線</vt:lpstr>
      <vt:lpstr>夏至</vt:lpstr>
      <vt:lpstr>公正</vt:lpstr>
      <vt:lpstr>藥劑師</vt:lpstr>
      <vt:lpstr> 《Guide to Accessible Inclusion》 Accessible Inclusion Workshop Session I:Respecting Differences</vt:lpstr>
      <vt:lpstr>Thematic activity： same but different</vt:lpstr>
      <vt:lpstr>SAME BUT DIFFERENT</vt:lpstr>
      <vt:lpstr>What is a “person with a disability”?</vt:lpstr>
      <vt:lpstr>What is a “person with a disability”?</vt:lpstr>
      <vt:lpstr>What is a “person with a disability”?</vt:lpstr>
      <vt:lpstr>What is a “person with a disability”?</vt:lpstr>
      <vt:lpstr>What is a “person with a disability”?</vt:lpstr>
      <vt:lpstr>What is a “person with a disability”?</vt:lpstr>
      <vt:lpstr>What is a “person with a disability”?</vt:lpstr>
      <vt:lpstr>What is a “person with a disability”?</vt:lpstr>
      <vt:lpstr>What is a “person with a disability”?</vt:lpstr>
      <vt:lpstr>What is a “person with a disability”?</vt:lpstr>
      <vt:lpstr>What is a “person with a disability”?</vt:lpstr>
      <vt:lpstr>PowerPoint 簡報</vt:lpstr>
      <vt:lpstr>Experiential activity： leg immobiliser</vt:lpstr>
      <vt:lpstr>LEG IMMOBILISER</vt:lpstr>
      <vt:lpstr>People with Physical Disabilities</vt:lpstr>
      <vt:lpstr>People with Physical Disabilities</vt:lpstr>
      <vt:lpstr>Learn more about People with  Physical Disabilities @Fish </vt:lpstr>
      <vt:lpstr>Stephen Hawking (1942-2018)</vt:lpstr>
      <vt:lpstr>Stephen Hawking (1942-2018)</vt:lpstr>
      <vt:lpstr>THEMATIC ACTIVITY： “who goes first for priority seats?”</vt:lpstr>
      <vt:lpstr>Which group should use the priority seats first?</vt:lpstr>
      <vt:lpstr>CONCLUSION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第一節  尊重不同差異</dc:title>
  <dc:creator>User</dc:creator>
  <cp:lastModifiedBy>FSD</cp:lastModifiedBy>
  <cp:revision>101</cp:revision>
  <dcterms:created xsi:type="dcterms:W3CDTF">2023-11-22T11:48:44Z</dcterms:created>
  <dcterms:modified xsi:type="dcterms:W3CDTF">2024-08-02T05:49:32Z</dcterms:modified>
</cp:coreProperties>
</file>