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1" r:id="rId5"/>
    <p:sldId id="259" r:id="rId6"/>
    <p:sldId id="262" r:id="rId7"/>
  </p:sldIdLst>
  <p:sldSz cx="14401800" cy="8104188"/>
  <p:notesSz cx="6858000" cy="9144000"/>
  <p:defaultTextStyle>
    <a:defPPr>
      <a:defRPr lang="en-US"/>
    </a:defPPr>
    <a:lvl1pPr marL="0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3006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6012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9018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72024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15030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58036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501043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44049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6" y="-252"/>
      </p:cViewPr>
      <p:guideLst>
        <p:guide orient="horz" pos="2553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80135" y="2517551"/>
            <a:ext cx="12241530" cy="173714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60270" y="4592373"/>
            <a:ext cx="10081260" cy="207107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3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6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9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7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15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58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01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4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8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0441305" y="324544"/>
            <a:ext cx="3240405" cy="691482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20090" y="324544"/>
            <a:ext cx="9481185" cy="691482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02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6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37643" y="5207692"/>
            <a:ext cx="12241530" cy="1609582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37643" y="3434901"/>
            <a:ext cx="12241530" cy="1772791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300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601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2901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7202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150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5803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01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4404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336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20090" y="1890978"/>
            <a:ext cx="6360795" cy="5348389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7320915" y="1890978"/>
            <a:ext cx="6360795" cy="5348389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97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0090" y="1814063"/>
            <a:ext cx="6363296" cy="756015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006" indent="0">
              <a:buNone/>
              <a:defRPr sz="2800" b="1"/>
            </a:lvl2pPr>
            <a:lvl3pPr marL="1286012" indent="0">
              <a:buNone/>
              <a:defRPr sz="2500" b="1"/>
            </a:lvl3pPr>
            <a:lvl4pPr marL="1929018" indent="0">
              <a:buNone/>
              <a:defRPr sz="2300" b="1"/>
            </a:lvl4pPr>
            <a:lvl5pPr marL="2572024" indent="0">
              <a:buNone/>
              <a:defRPr sz="2300" b="1"/>
            </a:lvl5pPr>
            <a:lvl6pPr marL="3215030" indent="0">
              <a:buNone/>
              <a:defRPr sz="2300" b="1"/>
            </a:lvl6pPr>
            <a:lvl7pPr marL="3858036" indent="0">
              <a:buNone/>
              <a:defRPr sz="2300" b="1"/>
            </a:lvl7pPr>
            <a:lvl8pPr marL="4501043" indent="0">
              <a:buNone/>
              <a:defRPr sz="2300" b="1"/>
            </a:lvl8pPr>
            <a:lvl9pPr marL="5144049" indent="0">
              <a:buNone/>
              <a:defRPr sz="2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720090" y="2570078"/>
            <a:ext cx="6363296" cy="466928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7315915" y="1814063"/>
            <a:ext cx="6365796" cy="756015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006" indent="0">
              <a:buNone/>
              <a:defRPr sz="2800" b="1"/>
            </a:lvl2pPr>
            <a:lvl3pPr marL="1286012" indent="0">
              <a:buNone/>
              <a:defRPr sz="2500" b="1"/>
            </a:lvl3pPr>
            <a:lvl4pPr marL="1929018" indent="0">
              <a:buNone/>
              <a:defRPr sz="2300" b="1"/>
            </a:lvl4pPr>
            <a:lvl5pPr marL="2572024" indent="0">
              <a:buNone/>
              <a:defRPr sz="2300" b="1"/>
            </a:lvl5pPr>
            <a:lvl6pPr marL="3215030" indent="0">
              <a:buNone/>
              <a:defRPr sz="2300" b="1"/>
            </a:lvl6pPr>
            <a:lvl7pPr marL="3858036" indent="0">
              <a:buNone/>
              <a:defRPr sz="2300" b="1"/>
            </a:lvl7pPr>
            <a:lvl8pPr marL="4501043" indent="0">
              <a:buNone/>
              <a:defRPr sz="2300" b="1"/>
            </a:lvl8pPr>
            <a:lvl9pPr marL="5144049" indent="0">
              <a:buNone/>
              <a:defRPr sz="2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7315915" y="2570078"/>
            <a:ext cx="6365796" cy="466928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2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9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0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091" y="322667"/>
            <a:ext cx="4738093" cy="137321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30704" y="322667"/>
            <a:ext cx="8051006" cy="6916700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20091" y="1695877"/>
            <a:ext cx="4738093" cy="5543490"/>
          </a:xfrm>
        </p:spPr>
        <p:txBody>
          <a:bodyPr/>
          <a:lstStyle>
            <a:lvl1pPr marL="0" indent="0">
              <a:buNone/>
              <a:defRPr sz="2000"/>
            </a:lvl1pPr>
            <a:lvl2pPr marL="643006" indent="0">
              <a:buNone/>
              <a:defRPr sz="1700"/>
            </a:lvl2pPr>
            <a:lvl3pPr marL="1286012" indent="0">
              <a:buNone/>
              <a:defRPr sz="1400"/>
            </a:lvl3pPr>
            <a:lvl4pPr marL="1929018" indent="0">
              <a:buNone/>
              <a:defRPr sz="1300"/>
            </a:lvl4pPr>
            <a:lvl5pPr marL="2572024" indent="0">
              <a:buNone/>
              <a:defRPr sz="1300"/>
            </a:lvl5pPr>
            <a:lvl6pPr marL="3215030" indent="0">
              <a:buNone/>
              <a:defRPr sz="1300"/>
            </a:lvl6pPr>
            <a:lvl7pPr marL="3858036" indent="0">
              <a:buNone/>
              <a:defRPr sz="1300"/>
            </a:lvl7pPr>
            <a:lvl8pPr marL="4501043" indent="0">
              <a:buNone/>
              <a:defRPr sz="1300"/>
            </a:lvl8pPr>
            <a:lvl9pPr marL="5144049" indent="0">
              <a:buNone/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9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22854" y="5672931"/>
            <a:ext cx="8641080" cy="669722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822854" y="724124"/>
            <a:ext cx="8641080" cy="4862513"/>
          </a:xfrm>
        </p:spPr>
        <p:txBody>
          <a:bodyPr/>
          <a:lstStyle>
            <a:lvl1pPr marL="0" indent="0">
              <a:buNone/>
              <a:defRPr sz="4500"/>
            </a:lvl1pPr>
            <a:lvl2pPr marL="643006" indent="0">
              <a:buNone/>
              <a:defRPr sz="3900"/>
            </a:lvl2pPr>
            <a:lvl3pPr marL="1286012" indent="0">
              <a:buNone/>
              <a:defRPr sz="3400"/>
            </a:lvl3pPr>
            <a:lvl4pPr marL="1929018" indent="0">
              <a:buNone/>
              <a:defRPr sz="2800"/>
            </a:lvl4pPr>
            <a:lvl5pPr marL="2572024" indent="0">
              <a:buNone/>
              <a:defRPr sz="2800"/>
            </a:lvl5pPr>
            <a:lvl6pPr marL="3215030" indent="0">
              <a:buNone/>
              <a:defRPr sz="2800"/>
            </a:lvl6pPr>
            <a:lvl7pPr marL="3858036" indent="0">
              <a:buNone/>
              <a:defRPr sz="2800"/>
            </a:lvl7pPr>
            <a:lvl8pPr marL="4501043" indent="0">
              <a:buNone/>
              <a:defRPr sz="2800"/>
            </a:lvl8pPr>
            <a:lvl9pPr marL="5144049" indent="0">
              <a:buNone/>
              <a:defRPr sz="28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822854" y="6342653"/>
            <a:ext cx="8641080" cy="951116"/>
          </a:xfrm>
        </p:spPr>
        <p:txBody>
          <a:bodyPr/>
          <a:lstStyle>
            <a:lvl1pPr marL="0" indent="0">
              <a:buNone/>
              <a:defRPr sz="2000"/>
            </a:lvl1pPr>
            <a:lvl2pPr marL="643006" indent="0">
              <a:buNone/>
              <a:defRPr sz="1700"/>
            </a:lvl2pPr>
            <a:lvl3pPr marL="1286012" indent="0">
              <a:buNone/>
              <a:defRPr sz="1400"/>
            </a:lvl3pPr>
            <a:lvl4pPr marL="1929018" indent="0">
              <a:buNone/>
              <a:defRPr sz="1300"/>
            </a:lvl4pPr>
            <a:lvl5pPr marL="2572024" indent="0">
              <a:buNone/>
              <a:defRPr sz="1300"/>
            </a:lvl5pPr>
            <a:lvl6pPr marL="3215030" indent="0">
              <a:buNone/>
              <a:defRPr sz="1300"/>
            </a:lvl6pPr>
            <a:lvl7pPr marL="3858036" indent="0">
              <a:buNone/>
              <a:defRPr sz="1300"/>
            </a:lvl7pPr>
            <a:lvl8pPr marL="4501043" indent="0">
              <a:buNone/>
              <a:defRPr sz="1300"/>
            </a:lvl8pPr>
            <a:lvl9pPr marL="5144049" indent="0">
              <a:buNone/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80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720090" y="324543"/>
            <a:ext cx="12961620" cy="1350698"/>
          </a:xfrm>
          <a:prstGeom prst="rect">
            <a:avLst/>
          </a:prstGeom>
        </p:spPr>
        <p:txBody>
          <a:bodyPr vert="horz" lIns="128601" tIns="64301" rIns="128601" bIns="64301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0090" y="1890978"/>
            <a:ext cx="12961620" cy="5348389"/>
          </a:xfrm>
          <a:prstGeom prst="rect">
            <a:avLst/>
          </a:prstGeom>
        </p:spPr>
        <p:txBody>
          <a:bodyPr vert="horz" lIns="128601" tIns="64301" rIns="128601" bIns="64301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20090" y="7511382"/>
            <a:ext cx="336042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920615" y="7511382"/>
            <a:ext cx="456057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321290" y="7511382"/>
            <a:ext cx="336042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69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ctr" defTabSz="1286012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2255" indent="-482255" algn="l" defTabSz="1286012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4885" indent="-401879" algn="l" defTabSz="1286012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7515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50521" indent="-321503" algn="l" defTabSz="128601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93527" indent="-321503" algn="l" defTabSz="1286012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36533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79540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22546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65552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3006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012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9018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2024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15030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58036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501043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44049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02"/>
            <a:ext cx="14404115" cy="81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5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6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5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60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0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64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0</Words>
  <Application>Microsoft Office PowerPoint</Application>
  <PresentationFormat>自訂</PresentationFormat>
  <Paragraphs>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FSD</dc:creator>
  <cp:lastModifiedBy>FSD</cp:lastModifiedBy>
  <cp:revision>3</cp:revision>
  <dcterms:created xsi:type="dcterms:W3CDTF">2024-06-22T02:32:33Z</dcterms:created>
  <dcterms:modified xsi:type="dcterms:W3CDTF">2024-08-02T03:28:14Z</dcterms:modified>
</cp:coreProperties>
</file>