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4401800" cy="8104188"/>
  <p:notesSz cx="6858000" cy="9144000"/>
  <p:defaultTextStyle>
    <a:defPPr>
      <a:defRPr lang="en-US"/>
    </a:defPPr>
    <a:lvl1pPr marL="0" algn="l" defTabSz="1286012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1pPr>
    <a:lvl2pPr marL="643006" algn="l" defTabSz="1286012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2pPr>
    <a:lvl3pPr marL="1286012" algn="l" defTabSz="1286012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3pPr>
    <a:lvl4pPr marL="1929018" algn="l" defTabSz="1286012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4pPr>
    <a:lvl5pPr marL="2572024" algn="l" defTabSz="1286012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5pPr>
    <a:lvl6pPr marL="3215030" algn="l" defTabSz="1286012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6pPr>
    <a:lvl7pPr marL="3858036" algn="l" defTabSz="1286012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7pPr>
    <a:lvl8pPr marL="4501043" algn="l" defTabSz="1286012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8pPr>
    <a:lvl9pPr marL="5144049" algn="l" defTabSz="1286012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7" d="100"/>
          <a:sy n="57" d="100"/>
        </p:scale>
        <p:origin x="-96" y="-252"/>
      </p:cViewPr>
      <p:guideLst>
        <p:guide orient="horz" pos="2553"/>
        <p:guide pos="453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080135" y="2517551"/>
            <a:ext cx="12241530" cy="1737148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2160270" y="4592373"/>
            <a:ext cx="10081260" cy="207107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430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860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9290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5720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2150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8580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501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1440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E2307-1E40-4E12-8716-25BFDA8E7013}" type="datetime1">
              <a:rPr lang="en-US" smtClean="0"/>
              <a:pPr/>
              <a:t>8/2/2024</a:t>
            </a:fld>
            <a:endParaRPr 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85164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CFCF5A-EA79-452C-A52C-1A2668C2E7DF}" type="datetime1">
              <a:rPr lang="en-US" smtClean="0"/>
              <a:pPr/>
              <a:t>8/2/2024</a:t>
            </a:fld>
            <a:endParaRPr 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12588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10441305" y="324544"/>
            <a:ext cx="3240405" cy="6914823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720090" y="324544"/>
            <a:ext cx="9481185" cy="6914823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5C4C28-BD4B-4892-9A2D-6E19BD753A9A}" type="datetime1">
              <a:rPr lang="en-US" smtClean="0"/>
              <a:pPr/>
              <a:t>8/2/2024</a:t>
            </a:fld>
            <a:endParaRPr 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32333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D9D02-426E-46C9-9EE9-0DE1EF8B2838}" type="datetime1">
              <a:rPr lang="en-US" smtClean="0"/>
              <a:pPr/>
              <a:t>8/2/2024</a:t>
            </a:fld>
            <a:endParaRPr 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9685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137643" y="5207692"/>
            <a:ext cx="12241530" cy="1609582"/>
          </a:xfrm>
        </p:spPr>
        <p:txBody>
          <a:bodyPr anchor="t"/>
          <a:lstStyle>
            <a:lvl1pPr algn="l">
              <a:defRPr sz="56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137643" y="3434901"/>
            <a:ext cx="12241530" cy="1772791"/>
          </a:xfrm>
        </p:spPr>
        <p:txBody>
          <a:bodyPr anchor="b"/>
          <a:lstStyle>
            <a:lvl1pPr marL="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1pPr>
            <a:lvl2pPr marL="643006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2pPr>
            <a:lvl3pPr marL="1286012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3pPr>
            <a:lvl4pPr marL="1929018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4pPr>
            <a:lvl5pPr marL="257202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5pPr>
            <a:lvl6pPr marL="321503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6pPr>
            <a:lvl7pPr marL="3858036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7pPr>
            <a:lvl8pPr marL="4501043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8pPr>
            <a:lvl9pPr marL="514404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AEBBE-F8B2-42CF-9895-E86A608384EB}" type="datetime1">
              <a:rPr lang="en-US" smtClean="0"/>
              <a:pPr/>
              <a:t>8/2/2024</a:t>
            </a:fld>
            <a:endParaRPr 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16744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720090" y="1890978"/>
            <a:ext cx="6360795" cy="5348389"/>
          </a:xfrm>
        </p:spPr>
        <p:txBody>
          <a:bodyPr/>
          <a:lstStyle>
            <a:lvl1pPr>
              <a:defRPr sz="3900"/>
            </a:lvl1pPr>
            <a:lvl2pPr>
              <a:defRPr sz="34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7320915" y="1890978"/>
            <a:ext cx="6360795" cy="5348389"/>
          </a:xfrm>
        </p:spPr>
        <p:txBody>
          <a:bodyPr/>
          <a:lstStyle>
            <a:lvl1pPr>
              <a:defRPr sz="3900"/>
            </a:lvl1pPr>
            <a:lvl2pPr>
              <a:defRPr sz="34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AA6B6-10E5-4810-BC9F-DA72D8452E73}" type="datetime1">
              <a:rPr lang="en-US" smtClean="0"/>
              <a:pPr/>
              <a:t>8/2/2024</a:t>
            </a:fld>
            <a:endParaRPr 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23591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0090" y="1814063"/>
            <a:ext cx="6363296" cy="756015"/>
          </a:xfrm>
        </p:spPr>
        <p:txBody>
          <a:bodyPr anchor="b"/>
          <a:lstStyle>
            <a:lvl1pPr marL="0" indent="0">
              <a:buNone/>
              <a:defRPr sz="3400" b="1"/>
            </a:lvl1pPr>
            <a:lvl2pPr marL="643006" indent="0">
              <a:buNone/>
              <a:defRPr sz="2800" b="1"/>
            </a:lvl2pPr>
            <a:lvl3pPr marL="1286012" indent="0">
              <a:buNone/>
              <a:defRPr sz="2500" b="1"/>
            </a:lvl3pPr>
            <a:lvl4pPr marL="1929018" indent="0">
              <a:buNone/>
              <a:defRPr sz="2300" b="1"/>
            </a:lvl4pPr>
            <a:lvl5pPr marL="2572024" indent="0">
              <a:buNone/>
              <a:defRPr sz="2300" b="1"/>
            </a:lvl5pPr>
            <a:lvl6pPr marL="3215030" indent="0">
              <a:buNone/>
              <a:defRPr sz="2300" b="1"/>
            </a:lvl6pPr>
            <a:lvl7pPr marL="3858036" indent="0">
              <a:buNone/>
              <a:defRPr sz="2300" b="1"/>
            </a:lvl7pPr>
            <a:lvl8pPr marL="4501043" indent="0">
              <a:buNone/>
              <a:defRPr sz="2300" b="1"/>
            </a:lvl8pPr>
            <a:lvl9pPr marL="5144049" indent="0">
              <a:buNone/>
              <a:defRPr sz="23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720090" y="2570078"/>
            <a:ext cx="6363296" cy="4669289"/>
          </a:xfrm>
        </p:spPr>
        <p:txBody>
          <a:bodyPr/>
          <a:lstStyle>
            <a:lvl1pPr>
              <a:defRPr sz="3400"/>
            </a:lvl1pPr>
            <a:lvl2pPr>
              <a:defRPr sz="2800"/>
            </a:lvl2pPr>
            <a:lvl3pPr>
              <a:defRPr sz="25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7315915" y="1814063"/>
            <a:ext cx="6365796" cy="756015"/>
          </a:xfrm>
        </p:spPr>
        <p:txBody>
          <a:bodyPr anchor="b"/>
          <a:lstStyle>
            <a:lvl1pPr marL="0" indent="0">
              <a:buNone/>
              <a:defRPr sz="3400" b="1"/>
            </a:lvl1pPr>
            <a:lvl2pPr marL="643006" indent="0">
              <a:buNone/>
              <a:defRPr sz="2800" b="1"/>
            </a:lvl2pPr>
            <a:lvl3pPr marL="1286012" indent="0">
              <a:buNone/>
              <a:defRPr sz="2500" b="1"/>
            </a:lvl3pPr>
            <a:lvl4pPr marL="1929018" indent="0">
              <a:buNone/>
              <a:defRPr sz="2300" b="1"/>
            </a:lvl4pPr>
            <a:lvl5pPr marL="2572024" indent="0">
              <a:buNone/>
              <a:defRPr sz="2300" b="1"/>
            </a:lvl5pPr>
            <a:lvl6pPr marL="3215030" indent="0">
              <a:buNone/>
              <a:defRPr sz="2300" b="1"/>
            </a:lvl6pPr>
            <a:lvl7pPr marL="3858036" indent="0">
              <a:buNone/>
              <a:defRPr sz="2300" b="1"/>
            </a:lvl7pPr>
            <a:lvl8pPr marL="4501043" indent="0">
              <a:buNone/>
              <a:defRPr sz="2300" b="1"/>
            </a:lvl8pPr>
            <a:lvl9pPr marL="5144049" indent="0">
              <a:buNone/>
              <a:defRPr sz="23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7315915" y="2570078"/>
            <a:ext cx="6365796" cy="4669289"/>
          </a:xfrm>
        </p:spPr>
        <p:txBody>
          <a:bodyPr/>
          <a:lstStyle>
            <a:lvl1pPr>
              <a:defRPr sz="3400"/>
            </a:lvl1pPr>
            <a:lvl2pPr>
              <a:defRPr sz="2800"/>
            </a:lvl2pPr>
            <a:lvl3pPr>
              <a:defRPr sz="25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8D072-EF12-4AA2-BD71-ABC68B06D0E2}" type="datetime1">
              <a:rPr lang="en-US" smtClean="0"/>
              <a:pPr/>
              <a:t>8/2/2024</a:t>
            </a:fld>
            <a:endParaRPr 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47277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DBF60-6CC3-4B74-A60D-3486985E4346}" type="datetime1">
              <a:rPr lang="en-US" smtClean="0"/>
              <a:pPr/>
              <a:t>8/2/2024</a:t>
            </a:fld>
            <a:endParaRPr 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13000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14818-984F-4759-BF72-A33BDC1963BD}" type="datetime1">
              <a:rPr lang="en-US" smtClean="0"/>
              <a:pPr/>
              <a:t>8/2/2024</a:t>
            </a:fld>
            <a:endParaRPr 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42765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0091" y="322667"/>
            <a:ext cx="4738093" cy="1373210"/>
          </a:xfrm>
        </p:spPr>
        <p:txBody>
          <a:bodyPr anchor="b"/>
          <a:lstStyle>
            <a:lvl1pPr algn="l">
              <a:defRPr sz="28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630704" y="322667"/>
            <a:ext cx="8051006" cy="6916700"/>
          </a:xfrm>
        </p:spPr>
        <p:txBody>
          <a:bodyPr/>
          <a:lstStyle>
            <a:lvl1pPr>
              <a:defRPr sz="4500"/>
            </a:lvl1pPr>
            <a:lvl2pPr>
              <a:defRPr sz="3900"/>
            </a:lvl2pPr>
            <a:lvl3pPr>
              <a:defRPr sz="340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720091" y="1695877"/>
            <a:ext cx="4738093" cy="5543490"/>
          </a:xfrm>
        </p:spPr>
        <p:txBody>
          <a:bodyPr/>
          <a:lstStyle>
            <a:lvl1pPr marL="0" indent="0">
              <a:buNone/>
              <a:defRPr sz="2000"/>
            </a:lvl1pPr>
            <a:lvl2pPr marL="643006" indent="0">
              <a:buNone/>
              <a:defRPr sz="1700"/>
            </a:lvl2pPr>
            <a:lvl3pPr marL="1286012" indent="0">
              <a:buNone/>
              <a:defRPr sz="1400"/>
            </a:lvl3pPr>
            <a:lvl4pPr marL="1929018" indent="0">
              <a:buNone/>
              <a:defRPr sz="1300"/>
            </a:lvl4pPr>
            <a:lvl5pPr marL="2572024" indent="0">
              <a:buNone/>
              <a:defRPr sz="1300"/>
            </a:lvl5pPr>
            <a:lvl6pPr marL="3215030" indent="0">
              <a:buNone/>
              <a:defRPr sz="1300"/>
            </a:lvl6pPr>
            <a:lvl7pPr marL="3858036" indent="0">
              <a:buNone/>
              <a:defRPr sz="1300"/>
            </a:lvl7pPr>
            <a:lvl8pPr marL="4501043" indent="0">
              <a:buNone/>
              <a:defRPr sz="1300"/>
            </a:lvl8pPr>
            <a:lvl9pPr marL="5144049" indent="0">
              <a:buNone/>
              <a:defRPr sz="13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A7E191-5F94-4FC1-B823-BD7CABF7FA06}" type="datetime1">
              <a:rPr lang="en-US" smtClean="0"/>
              <a:pPr/>
              <a:t>8/2/2024</a:t>
            </a:fld>
            <a:endParaRPr 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6376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822854" y="5672931"/>
            <a:ext cx="8641080" cy="669722"/>
          </a:xfrm>
        </p:spPr>
        <p:txBody>
          <a:bodyPr anchor="b"/>
          <a:lstStyle>
            <a:lvl1pPr algn="l">
              <a:defRPr sz="28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2822854" y="724124"/>
            <a:ext cx="8641080" cy="4862513"/>
          </a:xfrm>
        </p:spPr>
        <p:txBody>
          <a:bodyPr/>
          <a:lstStyle>
            <a:lvl1pPr marL="0" indent="0">
              <a:buNone/>
              <a:defRPr sz="4500"/>
            </a:lvl1pPr>
            <a:lvl2pPr marL="643006" indent="0">
              <a:buNone/>
              <a:defRPr sz="3900"/>
            </a:lvl2pPr>
            <a:lvl3pPr marL="1286012" indent="0">
              <a:buNone/>
              <a:defRPr sz="3400"/>
            </a:lvl3pPr>
            <a:lvl4pPr marL="1929018" indent="0">
              <a:buNone/>
              <a:defRPr sz="2800"/>
            </a:lvl4pPr>
            <a:lvl5pPr marL="2572024" indent="0">
              <a:buNone/>
              <a:defRPr sz="2800"/>
            </a:lvl5pPr>
            <a:lvl6pPr marL="3215030" indent="0">
              <a:buNone/>
              <a:defRPr sz="2800"/>
            </a:lvl6pPr>
            <a:lvl7pPr marL="3858036" indent="0">
              <a:buNone/>
              <a:defRPr sz="2800"/>
            </a:lvl7pPr>
            <a:lvl8pPr marL="4501043" indent="0">
              <a:buNone/>
              <a:defRPr sz="2800"/>
            </a:lvl8pPr>
            <a:lvl9pPr marL="5144049" indent="0">
              <a:buNone/>
              <a:defRPr sz="28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2822854" y="6342653"/>
            <a:ext cx="8641080" cy="951116"/>
          </a:xfrm>
        </p:spPr>
        <p:txBody>
          <a:bodyPr/>
          <a:lstStyle>
            <a:lvl1pPr marL="0" indent="0">
              <a:buNone/>
              <a:defRPr sz="2000"/>
            </a:lvl1pPr>
            <a:lvl2pPr marL="643006" indent="0">
              <a:buNone/>
              <a:defRPr sz="1700"/>
            </a:lvl2pPr>
            <a:lvl3pPr marL="1286012" indent="0">
              <a:buNone/>
              <a:defRPr sz="1400"/>
            </a:lvl3pPr>
            <a:lvl4pPr marL="1929018" indent="0">
              <a:buNone/>
              <a:defRPr sz="1300"/>
            </a:lvl4pPr>
            <a:lvl5pPr marL="2572024" indent="0">
              <a:buNone/>
              <a:defRPr sz="1300"/>
            </a:lvl5pPr>
            <a:lvl6pPr marL="3215030" indent="0">
              <a:buNone/>
              <a:defRPr sz="1300"/>
            </a:lvl6pPr>
            <a:lvl7pPr marL="3858036" indent="0">
              <a:buNone/>
              <a:defRPr sz="1300"/>
            </a:lvl7pPr>
            <a:lvl8pPr marL="4501043" indent="0">
              <a:buNone/>
              <a:defRPr sz="1300"/>
            </a:lvl8pPr>
            <a:lvl9pPr marL="5144049" indent="0">
              <a:buNone/>
              <a:defRPr sz="13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56D55-EFBE-4F9B-8A5F-09D42CA22A9B}" type="datetime1">
              <a:rPr lang="en-US" smtClean="0"/>
              <a:pPr/>
              <a:t>8/2/2024</a:t>
            </a:fld>
            <a:endParaRPr 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91856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720090" y="324543"/>
            <a:ext cx="12961620" cy="1350698"/>
          </a:xfrm>
          <a:prstGeom prst="rect">
            <a:avLst/>
          </a:prstGeom>
        </p:spPr>
        <p:txBody>
          <a:bodyPr vert="horz" lIns="128601" tIns="64301" rIns="128601" bIns="64301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0090" y="1890978"/>
            <a:ext cx="12961620" cy="5348389"/>
          </a:xfrm>
          <a:prstGeom prst="rect">
            <a:avLst/>
          </a:prstGeom>
        </p:spPr>
        <p:txBody>
          <a:bodyPr vert="horz" lIns="128601" tIns="64301" rIns="128601" bIns="64301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720090" y="7511382"/>
            <a:ext cx="3360420" cy="431473"/>
          </a:xfrm>
          <a:prstGeom prst="rect">
            <a:avLst/>
          </a:prstGeom>
        </p:spPr>
        <p:txBody>
          <a:bodyPr vert="horz" lIns="128601" tIns="64301" rIns="128601" bIns="64301" rtlCol="0" anchor="ctr"/>
          <a:lstStyle>
            <a:lvl1pPr algn="l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1D110F-3F4E-48D9-B8AA-5D0E825AFDBA}" type="datetime1">
              <a:rPr lang="en-US" smtClean="0"/>
              <a:pPr/>
              <a:t>8/2/2024</a:t>
            </a:fld>
            <a:endParaRPr 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920615" y="7511382"/>
            <a:ext cx="4560570" cy="431473"/>
          </a:xfrm>
          <a:prstGeom prst="rect">
            <a:avLst/>
          </a:prstGeom>
        </p:spPr>
        <p:txBody>
          <a:bodyPr vert="horz" lIns="128601" tIns="64301" rIns="128601" bIns="64301" rtlCol="0" anchor="ctr"/>
          <a:lstStyle>
            <a:lvl1pPr algn="ctr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10321290" y="7511382"/>
            <a:ext cx="3360420" cy="431473"/>
          </a:xfrm>
          <a:prstGeom prst="rect">
            <a:avLst/>
          </a:prstGeom>
        </p:spPr>
        <p:txBody>
          <a:bodyPr vert="horz" lIns="128601" tIns="64301" rIns="128601" bIns="64301" rtlCol="0" anchor="ctr"/>
          <a:lstStyle>
            <a:lvl1pPr algn="r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12088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hf sldNum="0" hdr="0" ftr="0" dt="0"/>
  <p:txStyles>
    <p:titleStyle>
      <a:lvl1pPr algn="ctr" defTabSz="1286012" rtl="0" eaLnBrk="1" latinLnBrk="0" hangingPunct="1">
        <a:spcBef>
          <a:spcPct val="0"/>
        </a:spcBef>
        <a:buNone/>
        <a:defRPr sz="6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82255" indent="-482255" algn="l" defTabSz="1286012" rtl="0" eaLnBrk="1" latinLnBrk="0" hangingPunct="1">
        <a:spcBef>
          <a:spcPct val="20000"/>
        </a:spcBef>
        <a:buFont typeface="Arial" pitchFamily="34" charset="0"/>
        <a:buChar char="•"/>
        <a:defRPr sz="4500" kern="1200">
          <a:solidFill>
            <a:schemeClr val="tx1"/>
          </a:solidFill>
          <a:latin typeface="+mn-lt"/>
          <a:ea typeface="+mn-ea"/>
          <a:cs typeface="+mn-cs"/>
        </a:defRPr>
      </a:lvl1pPr>
      <a:lvl2pPr marL="1044885" indent="-401879" algn="l" defTabSz="1286012" rtl="0" eaLnBrk="1" latinLnBrk="0" hangingPunct="1">
        <a:spcBef>
          <a:spcPct val="20000"/>
        </a:spcBef>
        <a:buFont typeface="Arial" pitchFamily="34" charset="0"/>
        <a:buChar char="–"/>
        <a:defRPr sz="3900" kern="1200">
          <a:solidFill>
            <a:schemeClr val="tx1"/>
          </a:solidFill>
          <a:latin typeface="+mn-lt"/>
          <a:ea typeface="+mn-ea"/>
          <a:cs typeface="+mn-cs"/>
        </a:defRPr>
      </a:lvl2pPr>
      <a:lvl3pPr marL="1607515" indent="-321503" algn="l" defTabSz="1286012" rtl="0" eaLnBrk="1" latinLnBrk="0" hangingPunct="1">
        <a:spcBef>
          <a:spcPct val="20000"/>
        </a:spcBef>
        <a:buFont typeface="Arial" pitchFamily="34" charset="0"/>
        <a:buChar char="•"/>
        <a:defRPr sz="3400" kern="1200">
          <a:solidFill>
            <a:schemeClr val="tx1"/>
          </a:solidFill>
          <a:latin typeface="+mn-lt"/>
          <a:ea typeface="+mn-ea"/>
          <a:cs typeface="+mn-cs"/>
        </a:defRPr>
      </a:lvl3pPr>
      <a:lvl4pPr marL="2250521" indent="-321503" algn="l" defTabSz="1286012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2893527" indent="-321503" algn="l" defTabSz="1286012" rtl="0" eaLnBrk="1" latinLnBrk="0" hangingPunct="1">
        <a:spcBef>
          <a:spcPct val="20000"/>
        </a:spcBef>
        <a:buFont typeface="Arial" pitchFamily="34" charset="0"/>
        <a:buChar char="»"/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3536533" indent="-321503" algn="l" defTabSz="1286012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4179540" indent="-321503" algn="l" defTabSz="1286012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4822546" indent="-321503" algn="l" defTabSz="1286012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5465552" indent="-321503" algn="l" defTabSz="1286012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1286012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1pPr>
      <a:lvl2pPr marL="643006" algn="l" defTabSz="1286012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2pPr>
      <a:lvl3pPr marL="1286012" algn="l" defTabSz="1286012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929018" algn="l" defTabSz="1286012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4pPr>
      <a:lvl5pPr marL="2572024" algn="l" defTabSz="1286012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5pPr>
      <a:lvl6pPr marL="3215030" algn="l" defTabSz="1286012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6pPr>
      <a:lvl7pPr marL="3858036" algn="l" defTabSz="1286012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7pPr>
      <a:lvl8pPr marL="4501043" algn="l" defTabSz="1286012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8pPr>
      <a:lvl9pPr marL="5144049" algn="l" defTabSz="1286012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302"/>
            <a:ext cx="14404115" cy="8102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45141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01"/>
            <a:ext cx="14405384" cy="810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65416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01"/>
            <a:ext cx="14405384" cy="810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00399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01"/>
            <a:ext cx="14405384" cy="810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94005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01"/>
            <a:ext cx="14405384" cy="810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87311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01"/>
            <a:ext cx="14405384" cy="810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19257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</TotalTime>
  <Words>0</Words>
  <Application>Microsoft Office PowerPoint</Application>
  <PresentationFormat>自訂</PresentationFormat>
  <Paragraphs>0</Paragraphs>
  <Slides>6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6</vt:i4>
      </vt:variant>
    </vt:vector>
  </HeadingPairs>
  <TitlesOfParts>
    <vt:vector size="7" baseType="lpstr">
      <vt:lpstr>Office 佈景主題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FSD</dc:creator>
  <cp:lastModifiedBy>FSD</cp:lastModifiedBy>
  <cp:revision>2</cp:revision>
  <dcterms:created xsi:type="dcterms:W3CDTF">2024-06-22T02:39:29Z</dcterms:created>
  <dcterms:modified xsi:type="dcterms:W3CDTF">2024-08-02T03:29:01Z</dcterms:modified>
</cp:coreProperties>
</file>